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700" r:id="rId4"/>
    <p:sldMasterId id="2147483714" r:id="rId5"/>
    <p:sldMasterId id="2147483728" r:id="rId6"/>
  </p:sldMasterIdLst>
  <p:notesMasterIdLst>
    <p:notesMasterId r:id="rId20"/>
  </p:notesMasterIdLst>
  <p:sldIdLst>
    <p:sldId id="436" r:id="rId7"/>
    <p:sldId id="509" r:id="rId8"/>
    <p:sldId id="440" r:id="rId9"/>
    <p:sldId id="466" r:id="rId10"/>
    <p:sldId id="463" r:id="rId11"/>
    <p:sldId id="464" r:id="rId12"/>
    <p:sldId id="465" r:id="rId13"/>
    <p:sldId id="498" r:id="rId14"/>
    <p:sldId id="499" r:id="rId15"/>
    <p:sldId id="500" r:id="rId16"/>
    <p:sldId id="501" r:id="rId17"/>
    <p:sldId id="502" r:id="rId18"/>
    <p:sldId id="503" r:id="rId19"/>
  </p:sldIdLst>
  <p:sldSz cx="9144000" cy="6858000" type="screen4x3"/>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eynep" initials="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6" autoAdjust="0"/>
    <p:restoredTop sz="97146" autoAdjust="0"/>
  </p:normalViewPr>
  <p:slideViewPr>
    <p:cSldViewPr>
      <p:cViewPr>
        <p:scale>
          <a:sx n="134" d="100"/>
          <a:sy n="134" d="100"/>
        </p:scale>
        <p:origin x="-1056" y="72"/>
      </p:cViewPr>
      <p:guideLst>
        <p:guide orient="horz" pos="2160"/>
        <p:guide pos="2880"/>
      </p:guideLst>
    </p:cSldViewPr>
  </p:slideViewPr>
  <p:notesTextViewPr>
    <p:cViewPr>
      <p:scale>
        <a:sx n="1" d="1"/>
        <a:sy n="1" d="1"/>
      </p:scale>
      <p:origin x="0" y="0"/>
    </p:cViewPr>
  </p:notesTextViewPr>
  <p:sorterViewPr>
    <p:cViewPr>
      <p:scale>
        <a:sx n="100" d="100"/>
        <a:sy n="100" d="100"/>
      </p:scale>
      <p:origin x="0" y="388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CADEB1-2545-4401-9ADF-F14D5ABA2607}" type="datetimeFigureOut">
              <a:rPr lang="en-US" smtClean="0"/>
              <a:t>7/1/2013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460197-9BC7-4750-ADAA-2303851E8542}" type="slidenum">
              <a:rPr lang="en-US" smtClean="0"/>
              <a:t>‹#›</a:t>
            </a:fld>
            <a:endParaRPr lang="en-US"/>
          </a:p>
        </p:txBody>
      </p:sp>
    </p:spTree>
    <p:extLst>
      <p:ext uri="{BB962C8B-B14F-4D97-AF65-F5344CB8AC3E}">
        <p14:creationId xmlns:p14="http://schemas.microsoft.com/office/powerpoint/2010/main" val="3702071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864EA0-24F3-4422-8146-BED3895E0698}" type="slidenum">
              <a:rPr lang="en-US" smtClean="0"/>
              <a:t>2</a:t>
            </a:fld>
            <a:endParaRPr lang="en-US"/>
          </a:p>
        </p:txBody>
      </p:sp>
    </p:spTree>
    <p:extLst>
      <p:ext uri="{BB962C8B-B14F-4D97-AF65-F5344CB8AC3E}">
        <p14:creationId xmlns:p14="http://schemas.microsoft.com/office/powerpoint/2010/main" val="412913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solidFill>
                  <a:prstClr val="black"/>
                </a:solidFill>
              </a:rPr>
              <a:pPr>
                <a:defRPr/>
              </a:pPr>
              <a:t>5</a:t>
            </a:fld>
            <a:endParaRPr lang="de-DE" dirty="0">
              <a:solidFill>
                <a:prstClr val="black"/>
              </a:solidFill>
            </a:endParaRPr>
          </a:p>
        </p:txBody>
      </p:sp>
    </p:spTree>
    <p:extLst>
      <p:ext uri="{BB962C8B-B14F-4D97-AF65-F5344CB8AC3E}">
        <p14:creationId xmlns:p14="http://schemas.microsoft.com/office/powerpoint/2010/main" val="45116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solidFill>
                  <a:prstClr val="black"/>
                </a:solidFill>
              </a:rPr>
              <a:pPr>
                <a:defRPr/>
              </a:pPr>
              <a:t>6</a:t>
            </a:fld>
            <a:endParaRPr lang="de-DE" dirty="0">
              <a:solidFill>
                <a:prstClr val="black"/>
              </a:solidFill>
            </a:endParaRPr>
          </a:p>
        </p:txBody>
      </p:sp>
    </p:spTree>
    <p:extLst>
      <p:ext uri="{BB962C8B-B14F-4D97-AF65-F5344CB8AC3E}">
        <p14:creationId xmlns:p14="http://schemas.microsoft.com/office/powerpoint/2010/main" val="216624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solidFill>
                  <a:prstClr val="black"/>
                </a:solidFill>
              </a:rPr>
              <a:pPr>
                <a:defRPr/>
              </a:pPr>
              <a:t>7</a:t>
            </a:fld>
            <a:endParaRPr lang="de-DE" dirty="0">
              <a:solidFill>
                <a:prstClr val="black"/>
              </a:solidFill>
            </a:endParaRPr>
          </a:p>
        </p:txBody>
      </p:sp>
    </p:spTree>
    <p:extLst>
      <p:ext uri="{BB962C8B-B14F-4D97-AF65-F5344CB8AC3E}">
        <p14:creationId xmlns:p14="http://schemas.microsoft.com/office/powerpoint/2010/main" val="2569765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98672" eaLnBrk="1" hangingPunct="1">
              <a:defRPr/>
            </a:pPr>
            <a:r>
              <a:rPr lang="en-US" dirty="0" smtClean="0"/>
              <a:t>High inventory leads to deeper discounts.</a:t>
            </a:r>
          </a:p>
          <a:p>
            <a:endParaRPr lang="en-US" dirty="0" smtClean="0"/>
          </a:p>
          <a:p>
            <a:r>
              <a:rPr lang="en-US" dirty="0" smtClean="0"/>
              <a:t>Business</a:t>
            </a:r>
            <a:r>
              <a:rPr lang="en-US" baseline="0" dirty="0" smtClean="0"/>
              <a:t> rules constrain the decisions and affect the optimization .  Stores start at the beginning of the season and decide which products to mark down (some stores do aggressive markdowns).  In this example we are only looking at markdown.  When modeling overall demand, the amount of data is fourfold.</a:t>
            </a:r>
          </a:p>
          <a:p>
            <a:endParaRPr lang="en-US" baseline="0" dirty="0" smtClean="0"/>
          </a:p>
          <a:p>
            <a:r>
              <a:rPr lang="en-US" baseline="0" dirty="0" smtClean="0"/>
              <a:t>The entire analysis is run each week using a moving window of two years’ data.  The model is refitted and reoptimized each week.  Fast business decisions require high performance computing.</a:t>
            </a:r>
          </a:p>
          <a:p>
            <a:endParaRPr lang="en-US" dirty="0" smtClean="0"/>
          </a:p>
          <a:p>
            <a:r>
              <a:rPr lang="en-US" dirty="0" smtClean="0"/>
              <a:t>The driver for an analytical approach is the volume of decisions.  Some</a:t>
            </a:r>
            <a:r>
              <a:rPr lang="en-US" baseline="0" dirty="0" smtClean="0"/>
              <a:t> retailers reshuffle the recommendations delivered by the solution; others prefer to use “as is”.</a:t>
            </a:r>
            <a:endParaRPr lang="en-US" dirty="0"/>
          </a:p>
        </p:txBody>
      </p:sp>
      <p:sp>
        <p:nvSpPr>
          <p:cNvPr id="4" name="Footer Placeholder 3"/>
          <p:cNvSpPr>
            <a:spLocks noGrp="1"/>
          </p:cNvSpPr>
          <p:nvPr>
            <p:ph type="ftr" sz="quarter" idx="10"/>
          </p:nvPr>
        </p:nvSpPr>
        <p:spPr/>
        <p:txBody>
          <a:bodyPr/>
          <a:lstStyle/>
          <a:p>
            <a:r>
              <a:rPr lang="en-US" dirty="0" smtClean="0">
                <a:solidFill>
                  <a:prstClr val="black"/>
                </a:solidFill>
              </a:rPr>
              <a:t>Copyright © 2006, SAS Institute Inc. All rights reserved.</a:t>
            </a:r>
            <a:endParaRPr lang="en-US" dirty="0">
              <a:solidFill>
                <a:prstClr val="black"/>
              </a:solidFill>
              <a:latin typeface="Times New Roman" pitchFamily="18" charset="0"/>
            </a:endParaRPr>
          </a:p>
        </p:txBody>
      </p:sp>
      <p:sp>
        <p:nvSpPr>
          <p:cNvPr id="5" name="Slide Number Placeholder 4"/>
          <p:cNvSpPr>
            <a:spLocks noGrp="1"/>
          </p:cNvSpPr>
          <p:nvPr>
            <p:ph type="sldNum" sz="quarter" idx="11"/>
          </p:nvPr>
        </p:nvSpPr>
        <p:spPr/>
        <p:txBody>
          <a:bodyPr/>
          <a:lstStyle/>
          <a:p>
            <a:fld id="{2C34B1A3-0FAC-4187-ADC8-90E3B0C432F6}" type="slidenum">
              <a:rPr lang="en-US" smtClean="0">
                <a:solidFill>
                  <a:prstClr val="black"/>
                </a:solidFill>
              </a:rPr>
              <a:pPr/>
              <a:t>8</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Price is expressed as</a:t>
            </a:r>
            <a:r>
              <a:rPr lang="en-US" baseline="0" dirty="0" smtClean="0"/>
              <a:t> the ratio of price at point of sale to reference price</a:t>
            </a:r>
          </a:p>
          <a:p>
            <a:endParaRPr lang="en-US" dirty="0" smtClean="0"/>
          </a:p>
          <a:p>
            <a:r>
              <a:rPr lang="en-US" dirty="0" smtClean="0"/>
              <a:t>Short series (5-6 weeks)</a:t>
            </a:r>
            <a:r>
              <a:rPr lang="en-US" baseline="0" dirty="0" smtClean="0"/>
              <a:t> at the store-product level</a:t>
            </a:r>
          </a:p>
          <a:p>
            <a:endParaRPr lang="en-US" baseline="0" dirty="0" smtClean="0"/>
          </a:p>
          <a:p>
            <a:r>
              <a:rPr lang="en-US" dirty="0" smtClean="0"/>
              <a:t>Location:  company → climate zones → region → market → store</a:t>
            </a:r>
          </a:p>
          <a:p>
            <a:r>
              <a:rPr lang="en-US" dirty="0" smtClean="0"/>
              <a:t>Product:   division → dept → class → subclass → product (sku)</a:t>
            </a:r>
          </a:p>
          <a:p>
            <a:endParaRPr lang="en-US" dirty="0" smtClean="0"/>
          </a:p>
          <a:p>
            <a:r>
              <a:rPr lang="en-US" dirty="0" smtClean="0"/>
              <a:t>Example:	Division (Men’s Wear)</a:t>
            </a:r>
          </a:p>
          <a:p>
            <a:r>
              <a:rPr lang="en-US" dirty="0" smtClean="0"/>
              <a:t>	Department (sport or dress)</a:t>
            </a:r>
          </a:p>
          <a:p>
            <a:r>
              <a:rPr lang="en-US" dirty="0" smtClean="0"/>
              <a:t>	Class (shirts)</a:t>
            </a:r>
          </a:p>
          <a:p>
            <a:r>
              <a:rPr lang="en-US" dirty="0" smtClean="0"/>
              <a:t>	Subclass (casual, dress, formal)</a:t>
            </a:r>
          </a:p>
          <a:p>
            <a:r>
              <a:rPr lang="en-US" dirty="0" smtClean="0"/>
              <a:t>	SKU (product)  </a:t>
            </a:r>
          </a:p>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 2006, SAS Institute Inc. All rights reserved.</a:t>
            </a:r>
            <a:endParaRPr lang="en-US" dirty="0">
              <a:solidFill>
                <a:prstClr val="black"/>
              </a:solidFill>
              <a:latin typeface="Times New Roman" pitchFamily="18" charset="0"/>
            </a:endParaRPr>
          </a:p>
        </p:txBody>
      </p:sp>
      <p:sp>
        <p:nvSpPr>
          <p:cNvPr id="5" name="Slide Number Placeholder 4"/>
          <p:cNvSpPr>
            <a:spLocks noGrp="1"/>
          </p:cNvSpPr>
          <p:nvPr>
            <p:ph type="sldNum" sz="quarter" idx="11"/>
          </p:nvPr>
        </p:nvSpPr>
        <p:spPr/>
        <p:txBody>
          <a:bodyPr/>
          <a:lstStyle/>
          <a:p>
            <a:fld id="{2C34B1A3-0FAC-4187-ADC8-90E3B0C432F6}" type="slidenum">
              <a:rPr lang="en-US" smtClean="0">
                <a:solidFill>
                  <a:prstClr val="black"/>
                </a:solidFill>
              </a:rPr>
              <a:pPr/>
              <a:t>9</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lgn="l" fontAlgn="base">
              <a:lnSpc>
                <a:spcPct val="90000"/>
              </a:lnSpc>
              <a:spcBef>
                <a:spcPct val="35000"/>
              </a:spcBef>
              <a:spcAft>
                <a:spcPct val="17000"/>
              </a:spcAft>
              <a:buClr>
                <a:schemeClr val="accent2"/>
              </a:buClr>
              <a:buFont typeface="Wingdings" pitchFamily="2" charset="2"/>
              <a:buNone/>
            </a:pPr>
            <a:r>
              <a:rPr lang="en-US" dirty="0">
                <a:solidFill>
                  <a:srgbClr val="292929"/>
                </a:solidFill>
                <a:latin typeface="Arial" charset="0"/>
              </a:rPr>
              <a:t>Customers learn from experience that 80% is lowest markdown</a:t>
            </a:r>
          </a:p>
          <a:p>
            <a:pPr lvl="0" algn="l" fontAlgn="base">
              <a:lnSpc>
                <a:spcPct val="90000"/>
              </a:lnSpc>
              <a:spcBef>
                <a:spcPct val="35000"/>
              </a:spcBef>
              <a:spcAft>
                <a:spcPct val="17000"/>
              </a:spcAft>
              <a:buClr>
                <a:schemeClr val="accent2"/>
              </a:buClr>
              <a:buFont typeface="Wingdings" pitchFamily="2" charset="2"/>
              <a:buNone/>
            </a:pPr>
            <a:endParaRPr lang="en-US" dirty="0">
              <a:solidFill>
                <a:srgbClr val="292929"/>
              </a:solidFill>
              <a:latin typeface="Arial" charset="0"/>
            </a:endParaRPr>
          </a:p>
          <a:p>
            <a:pPr lvl="0" algn="l" fontAlgn="base">
              <a:lnSpc>
                <a:spcPct val="90000"/>
              </a:lnSpc>
              <a:spcBef>
                <a:spcPct val="35000"/>
              </a:spcBef>
              <a:spcAft>
                <a:spcPct val="17000"/>
              </a:spcAft>
              <a:buClr>
                <a:schemeClr val="accent2"/>
              </a:buClr>
              <a:buFont typeface="Wingdings" pitchFamily="2" charset="2"/>
              <a:buNone/>
            </a:pPr>
            <a:r>
              <a:rPr lang="en-US" dirty="0">
                <a:solidFill>
                  <a:srgbClr val="292929"/>
                </a:solidFill>
                <a:latin typeface="Arial" charset="0"/>
              </a:rPr>
              <a:t>Hard to identify end of season from running out of inventory</a:t>
            </a:r>
          </a:p>
          <a:p>
            <a:pPr lvl="0" algn="l" fontAlgn="base">
              <a:lnSpc>
                <a:spcPct val="90000"/>
              </a:lnSpc>
              <a:spcBef>
                <a:spcPct val="35000"/>
              </a:spcBef>
              <a:spcAft>
                <a:spcPct val="17000"/>
              </a:spcAft>
              <a:buClr>
                <a:schemeClr val="accent2"/>
              </a:buClr>
              <a:buFont typeface="Wingdings" pitchFamily="2" charset="2"/>
              <a:buNone/>
            </a:pPr>
            <a:endParaRPr lang="en-US" dirty="0">
              <a:solidFill>
                <a:srgbClr val="292929"/>
              </a:solidFill>
              <a:latin typeface="Arial" charset="0"/>
            </a:endParaRPr>
          </a:p>
          <a:p>
            <a:pPr lvl="0" algn="l" fontAlgn="base">
              <a:lnSpc>
                <a:spcPct val="90000"/>
              </a:lnSpc>
              <a:spcBef>
                <a:spcPct val="35000"/>
              </a:spcBef>
              <a:spcAft>
                <a:spcPct val="17000"/>
              </a:spcAft>
              <a:buClr>
                <a:schemeClr val="accent2"/>
              </a:buClr>
              <a:buFont typeface="Wingdings" pitchFamily="2" charset="2"/>
              <a:buNone/>
            </a:pPr>
            <a:r>
              <a:rPr lang="en-US" dirty="0">
                <a:solidFill>
                  <a:srgbClr val="292929"/>
                </a:solidFill>
                <a:latin typeface="Arial" charset="0"/>
              </a:rPr>
              <a:t>Holiday effects are confounded with promotions; what are people responding to?</a:t>
            </a:r>
          </a:p>
          <a:p>
            <a:pPr lvl="0" algn="l" fontAlgn="base">
              <a:lnSpc>
                <a:spcPct val="90000"/>
              </a:lnSpc>
              <a:spcBef>
                <a:spcPct val="35000"/>
              </a:spcBef>
              <a:spcAft>
                <a:spcPct val="17000"/>
              </a:spcAft>
              <a:buClr>
                <a:schemeClr val="accent2"/>
              </a:buClr>
              <a:buFont typeface="Wingdings" pitchFamily="2" charset="2"/>
              <a:buNone/>
            </a:pPr>
            <a:r>
              <a:rPr lang="en-US" dirty="0">
                <a:solidFill>
                  <a:srgbClr val="292929"/>
                </a:solidFill>
                <a:latin typeface="Arial" charset="0"/>
              </a:rPr>
              <a:t>Insufficient variation of factors</a:t>
            </a:r>
          </a:p>
          <a:p>
            <a:pPr lvl="0" algn="l" fontAlgn="base">
              <a:lnSpc>
                <a:spcPct val="90000"/>
              </a:lnSpc>
              <a:spcBef>
                <a:spcPct val="35000"/>
              </a:spcBef>
              <a:spcAft>
                <a:spcPct val="17000"/>
              </a:spcAft>
              <a:buClr>
                <a:schemeClr val="accent2"/>
              </a:buClr>
              <a:buFont typeface="Wingdings" pitchFamily="2" charset="2"/>
              <a:buNone/>
            </a:pPr>
            <a:endParaRPr lang="en-US" dirty="0">
              <a:solidFill>
                <a:srgbClr val="292929"/>
              </a:solidFill>
              <a:latin typeface="Arial" charset="0"/>
            </a:endParaRPr>
          </a:p>
          <a:p>
            <a:pPr lvl="0" algn="l" fontAlgn="base">
              <a:lnSpc>
                <a:spcPct val="90000"/>
              </a:lnSpc>
              <a:spcBef>
                <a:spcPct val="35000"/>
              </a:spcBef>
              <a:spcAft>
                <a:spcPct val="17000"/>
              </a:spcAft>
              <a:buClr>
                <a:schemeClr val="accent2"/>
              </a:buClr>
              <a:buFont typeface="Wingdings" pitchFamily="2" charset="2"/>
              <a:buNone/>
            </a:pPr>
            <a:r>
              <a:rPr lang="en-US" dirty="0">
                <a:solidFill>
                  <a:srgbClr val="292929"/>
                </a:solidFill>
                <a:latin typeface="Arial" charset="0"/>
              </a:rPr>
              <a:t>Low rate of sale at store-SKU</a:t>
            </a:r>
          </a:p>
          <a:p>
            <a:pPr lvl="0" algn="l" fontAlgn="base">
              <a:lnSpc>
                <a:spcPct val="90000"/>
              </a:lnSpc>
              <a:spcBef>
                <a:spcPct val="35000"/>
              </a:spcBef>
              <a:spcAft>
                <a:spcPct val="17000"/>
              </a:spcAft>
              <a:buClr>
                <a:schemeClr val="accent2"/>
              </a:buClr>
              <a:buFont typeface="Wingdings" pitchFamily="2" charset="2"/>
              <a:buNone/>
            </a:pPr>
            <a:r>
              <a:rPr lang="en-US" dirty="0">
                <a:solidFill>
                  <a:srgbClr val="292929"/>
                </a:solidFill>
                <a:latin typeface="Arial" charset="0"/>
              </a:rPr>
              <a:t>Volatility in store-SKU sales data</a:t>
            </a:r>
          </a:p>
          <a:p>
            <a:pPr lvl="0" algn="l" fontAlgn="base">
              <a:lnSpc>
                <a:spcPct val="90000"/>
              </a:lnSpc>
              <a:spcBef>
                <a:spcPct val="35000"/>
              </a:spcBef>
              <a:spcAft>
                <a:spcPct val="17000"/>
              </a:spcAft>
              <a:buClr>
                <a:schemeClr val="accent2"/>
              </a:buClr>
              <a:buFont typeface="Wingdings" pitchFamily="2" charset="2"/>
              <a:buNone/>
            </a:pPr>
            <a:r>
              <a:rPr lang="en-US" dirty="0">
                <a:solidFill>
                  <a:srgbClr val="292929"/>
                </a:solidFill>
                <a:latin typeface="Arial" charset="0"/>
              </a:rPr>
              <a:t>Short life products</a:t>
            </a:r>
          </a:p>
          <a:p>
            <a:pPr algn="l">
              <a:lnSpc>
                <a:spcPct val="90000"/>
              </a:lnSpc>
              <a:spcBef>
                <a:spcPct val="35000"/>
              </a:spcBef>
              <a:spcAft>
                <a:spcPct val="17000"/>
              </a:spcAft>
              <a:buClr>
                <a:schemeClr val="accent2"/>
              </a:buClr>
              <a:buFont typeface="Wingdings" pitchFamily="2" charset="2"/>
              <a:buNone/>
            </a:pPr>
            <a:r>
              <a:rPr lang="en-US" dirty="0">
                <a:solidFill>
                  <a:srgbClr val="292929"/>
                </a:solidFill>
                <a:latin typeface="Arial" charset="0"/>
              </a:rPr>
              <a:t>Inadequate price, promotion changes at a Store-SKU to estimate impact</a:t>
            </a:r>
          </a:p>
          <a:p>
            <a:pPr lvl="0" algn="l" fontAlgn="base">
              <a:lnSpc>
                <a:spcPct val="90000"/>
              </a:lnSpc>
              <a:spcBef>
                <a:spcPct val="35000"/>
              </a:spcBef>
              <a:spcAft>
                <a:spcPct val="17000"/>
              </a:spcAft>
              <a:buClr>
                <a:schemeClr val="accent2"/>
              </a:buClr>
              <a:buFont typeface="Wingdings" pitchFamily="2" charset="2"/>
              <a:buNone/>
            </a:pPr>
            <a:r>
              <a:rPr lang="en-US" dirty="0">
                <a:solidFill>
                  <a:srgbClr val="292929"/>
                </a:solidFill>
                <a:latin typeface="Arial" charset="0"/>
              </a:rPr>
              <a:t>New products every year</a:t>
            </a:r>
          </a:p>
          <a:p>
            <a:pPr lvl="0" algn="l" fontAlgn="base">
              <a:lnSpc>
                <a:spcPct val="90000"/>
              </a:lnSpc>
              <a:spcBef>
                <a:spcPct val="35000"/>
              </a:spcBef>
              <a:spcAft>
                <a:spcPct val="17000"/>
              </a:spcAft>
              <a:buClr>
                <a:schemeClr val="accent2"/>
              </a:buClr>
              <a:buFont typeface="Wingdings" pitchFamily="2" charset="2"/>
              <a:buNone/>
            </a:pPr>
            <a:r>
              <a:rPr lang="en-US" dirty="0">
                <a:solidFill>
                  <a:srgbClr val="292929"/>
                </a:solidFill>
                <a:latin typeface="Arial" charset="0"/>
              </a:rPr>
              <a:t>Ramp-up, ramp-down effects of product introductions and phase-outs</a:t>
            </a:r>
          </a:p>
          <a:p>
            <a:endParaRPr lang="en-US" dirty="0"/>
          </a:p>
        </p:txBody>
      </p:sp>
      <p:sp>
        <p:nvSpPr>
          <p:cNvPr id="4" name="Footer Placeholder 3"/>
          <p:cNvSpPr>
            <a:spLocks noGrp="1"/>
          </p:cNvSpPr>
          <p:nvPr>
            <p:ph type="ftr" sz="quarter" idx="10"/>
          </p:nvPr>
        </p:nvSpPr>
        <p:spPr/>
        <p:txBody>
          <a:bodyPr/>
          <a:lstStyle/>
          <a:p>
            <a:r>
              <a:rPr lang="en-US" smtClean="0">
                <a:solidFill>
                  <a:prstClr val="black"/>
                </a:solidFill>
              </a:rPr>
              <a:t>Copyright © 2006, SAS Institute Inc. All rights reserved.</a:t>
            </a:r>
            <a:endParaRPr lang="en-US" dirty="0">
              <a:solidFill>
                <a:prstClr val="black"/>
              </a:solidFill>
              <a:latin typeface="Times New Roman" pitchFamily="18" charset="0"/>
            </a:endParaRPr>
          </a:p>
        </p:txBody>
      </p:sp>
      <p:sp>
        <p:nvSpPr>
          <p:cNvPr id="5" name="Slide Number Placeholder 4"/>
          <p:cNvSpPr>
            <a:spLocks noGrp="1"/>
          </p:cNvSpPr>
          <p:nvPr>
            <p:ph type="sldNum" sz="quarter" idx="11"/>
          </p:nvPr>
        </p:nvSpPr>
        <p:spPr/>
        <p:txBody>
          <a:bodyPr/>
          <a:lstStyle/>
          <a:p>
            <a:fld id="{2C34B1A3-0FAC-4187-ADC8-90E3B0C432F6}" type="slidenum">
              <a:rPr lang="en-US" smtClean="0">
                <a:solidFill>
                  <a:prstClr val="black"/>
                </a:solidFill>
              </a:rPr>
              <a:pPr/>
              <a:t>10</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1A8F5D-09CF-4B12-BCB2-FCB998BDD8B8}" type="datetimeFigureOut">
              <a:rPr lang="en-US" smtClean="0"/>
              <a:t>7/1/2013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39C3C-0F6E-4C9D-9BD6-336196307036}" type="slidenum">
              <a:rPr lang="en-US" smtClean="0"/>
              <a:t>‹#›</a:t>
            </a:fld>
            <a:endParaRPr lang="en-US"/>
          </a:p>
        </p:txBody>
      </p:sp>
    </p:spTree>
    <p:extLst>
      <p:ext uri="{BB962C8B-B14F-4D97-AF65-F5344CB8AC3E}">
        <p14:creationId xmlns:p14="http://schemas.microsoft.com/office/powerpoint/2010/main" val="1410672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1A8F5D-09CF-4B12-BCB2-FCB998BDD8B8}" type="datetimeFigureOut">
              <a:rPr lang="en-US" smtClean="0"/>
              <a:t>7/1/2013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39C3C-0F6E-4C9D-9BD6-336196307036}" type="slidenum">
              <a:rPr lang="en-US" smtClean="0"/>
              <a:t>‹#›</a:t>
            </a:fld>
            <a:endParaRPr lang="en-US"/>
          </a:p>
        </p:txBody>
      </p:sp>
    </p:spTree>
    <p:extLst>
      <p:ext uri="{BB962C8B-B14F-4D97-AF65-F5344CB8AC3E}">
        <p14:creationId xmlns:p14="http://schemas.microsoft.com/office/powerpoint/2010/main" val="55998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1A8F5D-09CF-4B12-BCB2-FCB998BDD8B8}" type="datetimeFigureOut">
              <a:rPr lang="en-US" smtClean="0"/>
              <a:t>7/1/2013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39C3C-0F6E-4C9D-9BD6-336196307036}" type="slidenum">
              <a:rPr lang="en-US" smtClean="0"/>
              <a:t>‹#›</a:t>
            </a:fld>
            <a:endParaRPr lang="en-US"/>
          </a:p>
        </p:txBody>
      </p:sp>
    </p:spTree>
    <p:extLst>
      <p:ext uri="{BB962C8B-B14F-4D97-AF65-F5344CB8AC3E}">
        <p14:creationId xmlns:p14="http://schemas.microsoft.com/office/powerpoint/2010/main" val="416374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Line 47"/>
          <p:cNvSpPr>
            <a:spLocks noChangeShapeType="1"/>
          </p:cNvSpPr>
          <p:nvPr/>
        </p:nvSpPr>
        <p:spPr bwMode="auto">
          <a:xfrm>
            <a:off x="1252538" y="4264025"/>
            <a:ext cx="4805362" cy="0"/>
          </a:xfrm>
          <a:prstGeom prst="line">
            <a:avLst/>
          </a:prstGeom>
          <a:noFill/>
          <a:ln w="19050">
            <a:solidFill>
              <a:schemeClr val="accent5"/>
            </a:solidFill>
            <a:round/>
            <a:headEnd/>
            <a:tailEnd/>
          </a:ln>
          <a:effectLst/>
        </p:spPr>
        <p:txBody>
          <a:bodyPr/>
          <a:lstStyle/>
          <a:p>
            <a:pPr algn="ctr" fontAlgn="base">
              <a:spcBef>
                <a:spcPct val="50000"/>
              </a:spcBef>
              <a:spcAft>
                <a:spcPct val="17000"/>
              </a:spcAft>
              <a:buClr>
                <a:srgbClr val="000000"/>
              </a:buClr>
              <a:buFont typeface="Wingdings" pitchFamily="2" charset="2"/>
              <a:buNone/>
              <a:defRPr/>
            </a:pPr>
            <a:endParaRPr lang="en-US" sz="1400">
              <a:solidFill>
                <a:srgbClr val="292929"/>
              </a:solidFill>
              <a:ea typeface="ＭＳ Ｐゴシック" pitchFamily="34" charset="-128"/>
            </a:endParaRPr>
          </a:p>
        </p:txBody>
      </p:sp>
      <p:sp>
        <p:nvSpPr>
          <p:cNvPr id="23596" name="Rectangle 44"/>
          <p:cNvSpPr>
            <a:spLocks noGrp="1" noChangeArrowheads="1"/>
          </p:cNvSpPr>
          <p:nvPr>
            <p:ph type="ctrTitle" sz="quarter"/>
          </p:nvPr>
        </p:nvSpPr>
        <p:spPr>
          <a:xfrm>
            <a:off x="1143000" y="3253821"/>
            <a:ext cx="4914900" cy="1027666"/>
          </a:xfrm>
        </p:spPr>
        <p:txBody>
          <a:bodyPr anchor="b">
            <a:spAutoFit/>
          </a:bodyPr>
          <a:lstStyle>
            <a:lvl1pPr>
              <a:defRPr sz="3600" b="1" i="0" spc="0">
                <a:solidFill>
                  <a:srgbClr val="0053C3"/>
                </a:solidFill>
              </a:defRPr>
            </a:lvl1pPr>
          </a:lstStyle>
          <a:p>
            <a:r>
              <a:rPr lang="en-US" smtClean="0"/>
              <a:t>Click to edit Master title style</a:t>
            </a:r>
            <a:endParaRPr lang="en-US" dirty="0"/>
          </a:p>
        </p:txBody>
      </p:sp>
      <p:sp>
        <p:nvSpPr>
          <p:cNvPr id="23597" name="Rectangle 45"/>
          <p:cNvSpPr>
            <a:spLocks noGrp="1" noChangeArrowheads="1"/>
          </p:cNvSpPr>
          <p:nvPr>
            <p:ph type="subTitle" sz="quarter" idx="1"/>
          </p:nvPr>
        </p:nvSpPr>
        <p:spPr>
          <a:xfrm>
            <a:off x="1152525" y="4267200"/>
            <a:ext cx="3810000" cy="328295"/>
          </a:xfrm>
        </p:spPr>
        <p:txBody>
          <a:bodyPr/>
          <a:lstStyle>
            <a:lvl1pPr marL="0" indent="0">
              <a:lnSpc>
                <a:spcPct val="95000"/>
              </a:lnSpc>
              <a:spcBef>
                <a:spcPct val="0"/>
              </a:spcBef>
              <a:spcAft>
                <a:spcPct val="0"/>
              </a:spcAft>
              <a:buFont typeface="Wingdings" pitchFamily="2" charset="2"/>
              <a:buNone/>
              <a:defRPr sz="1600" baseline="0">
                <a:solidFill>
                  <a:schemeClr val="tx1"/>
                </a:solidFill>
                <a:latin typeface="Arial Narrow" pitchFamily="34" charset="0"/>
              </a:defRPr>
            </a:lvl1pPr>
          </a:lstStyle>
          <a:p>
            <a:r>
              <a:rPr lang="en-US" smtClean="0"/>
              <a:t>Click to edit Master subtitle style</a:t>
            </a:r>
            <a:endParaRPr lang="en-US" dirty="0"/>
          </a:p>
        </p:txBody>
      </p:sp>
      <p:sp>
        <p:nvSpPr>
          <p:cNvPr id="19" name="Rectangle 18"/>
          <p:cNvSpPr>
            <a:spLocks noChangeArrowheads="1"/>
          </p:cNvSpPr>
          <p:nvPr userDrawn="1"/>
        </p:nvSpPr>
        <p:spPr bwMode="auto">
          <a:xfrm>
            <a:off x="2819400" y="6553200"/>
            <a:ext cx="3505200" cy="304800"/>
          </a:xfrm>
          <a:prstGeom prst="rect">
            <a:avLst/>
          </a:prstGeom>
          <a:noFill/>
          <a:ln w="9525">
            <a:noFill/>
            <a:miter lim="800000"/>
            <a:headEnd/>
            <a:tailEnd/>
          </a:ln>
          <a:effectLst/>
        </p:spPr>
        <p:txBody>
          <a:bodyPr anchor="b"/>
          <a:lstStyle/>
          <a:p>
            <a:pPr algn="ctr" eaLnBrk="0" hangingPunct="0">
              <a:defRPr/>
            </a:pPr>
            <a:r>
              <a:rPr lang="en-US" sz="600" b="1" kern="0" dirty="0" smtClean="0">
                <a:solidFill>
                  <a:srgbClr val="D9D9D9"/>
                </a:solidFill>
                <a:ea typeface="ＭＳ Ｐゴシック" pitchFamily="34" charset="-128"/>
              </a:rPr>
              <a:t/>
            </a:r>
            <a:br>
              <a:rPr lang="en-US" sz="600" b="1" kern="0" dirty="0" smtClean="0">
                <a:solidFill>
                  <a:srgbClr val="D9D9D9"/>
                </a:solidFill>
                <a:ea typeface="ＭＳ Ｐゴシック" pitchFamily="34" charset="-128"/>
              </a:rPr>
            </a:br>
            <a:r>
              <a:rPr lang="en-US" sz="600" b="1" kern="0" dirty="0" smtClean="0">
                <a:solidFill>
                  <a:srgbClr val="D9D9D9"/>
                </a:solidFill>
                <a:ea typeface="ＭＳ Ｐゴシック" pitchFamily="34" charset="-128"/>
              </a:rPr>
              <a:t>Copyright </a:t>
            </a:r>
            <a:r>
              <a:rPr lang="en-US" sz="600" b="1" kern="0" dirty="0">
                <a:solidFill>
                  <a:srgbClr val="D9D9D9"/>
                </a:solidFill>
                <a:ea typeface="ＭＳ Ｐゴシック" pitchFamily="34" charset="-128"/>
              </a:rPr>
              <a:t>© </a:t>
            </a:r>
            <a:r>
              <a:rPr lang="en-US" sz="600" b="1" kern="0" dirty="0" smtClean="0">
                <a:solidFill>
                  <a:srgbClr val="D9D9D9"/>
                </a:solidFill>
                <a:ea typeface="ＭＳ Ｐゴシック" pitchFamily="34" charset="-128"/>
              </a:rPr>
              <a:t>2011, </a:t>
            </a:r>
            <a:r>
              <a:rPr lang="en-US" sz="600" b="1" kern="0" dirty="0">
                <a:solidFill>
                  <a:srgbClr val="D9D9D9"/>
                </a:solidFill>
                <a:ea typeface="ＭＳ Ｐゴシック" pitchFamily="34" charset="-128"/>
              </a:rPr>
              <a:t>SAS Institute Inc. All rights reserved.</a:t>
            </a:r>
            <a:endParaRPr lang="en-US" sz="600" kern="0" dirty="0">
              <a:solidFill>
                <a:srgbClr val="D9D9D9"/>
              </a:solidFill>
              <a:latin typeface="Times New Roman" pitchFamily="18" charset="0"/>
              <a:ea typeface="ＭＳ Ｐゴシック" pitchFamily="34" charset="-128"/>
            </a:endParaRPr>
          </a:p>
        </p:txBody>
      </p:sp>
    </p:spTree>
    <p:extLst>
      <p:ext uri="{BB962C8B-B14F-4D97-AF65-F5344CB8AC3E}">
        <p14:creationId xmlns:p14="http://schemas.microsoft.com/office/powerpoint/2010/main" val="334109226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0053C3"/>
                </a:solidFill>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638174" y="1225550"/>
            <a:ext cx="8201025" cy="2001766"/>
          </a:xfrm>
        </p:spPr>
        <p:txBody>
          <a:bodyPr/>
          <a:lstStyle>
            <a:lvl1pPr>
              <a:buClr>
                <a:schemeClr val="accent2"/>
              </a:buClr>
              <a:defRPr sz="2200"/>
            </a:lvl1pPr>
            <a:lvl2pPr>
              <a:buClr>
                <a:schemeClr val="accent2"/>
              </a:buClr>
              <a:buFont typeface="Wingdings" pitchFamily="2" charset="2"/>
              <a:buChar char="§"/>
              <a:defRPr/>
            </a:lvl2pPr>
            <a:lvl3pPr>
              <a:buClr>
                <a:schemeClr val="accent2"/>
              </a:buClr>
              <a:buFont typeface="Arial" pitchFamily="34" charset="0"/>
              <a:buChar char="»"/>
              <a:defRPr/>
            </a:lvl3pPr>
            <a:lvl4pPr>
              <a:buClr>
                <a:schemeClr val="accent2"/>
              </a:buClr>
              <a:buFont typeface="Arial" pitchFamily="34" charset="0"/>
              <a:buChar char="»"/>
              <a:defRPr/>
            </a:lvl4pPr>
            <a:lvl5pPr>
              <a:buClr>
                <a:schemeClr val="accent2"/>
              </a:buClr>
              <a:buFont typeface="Arial" pitchFamily="34" charset="0"/>
              <a:buChar char="–"/>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9929171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072881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5" name="Rectangle 4"/>
          <p:cNvSpPr/>
          <p:nvPr/>
        </p:nvSpPr>
        <p:spPr bwMode="auto">
          <a:xfrm>
            <a:off x="0" y="201168"/>
            <a:ext cx="530352" cy="438912"/>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50000"/>
              </a:spcBef>
              <a:spcAft>
                <a:spcPct val="17000"/>
              </a:spcAft>
              <a:buClr>
                <a:srgbClr val="000000"/>
              </a:buClr>
              <a:buFont typeface="Wingdings" pitchFamily="2" charset="2"/>
              <a:buNone/>
            </a:pPr>
            <a:endParaRPr lang="en-US" sz="1400" smtClean="0">
              <a:solidFill>
                <a:srgbClr val="292929"/>
              </a:solidFill>
              <a:ea typeface="ＭＳ Ｐゴシック" pitchFamily="34" charset="-128"/>
            </a:endParaRPr>
          </a:p>
        </p:txBody>
      </p:sp>
      <p:sp>
        <p:nvSpPr>
          <p:cNvPr id="7" name="Rectangle 6"/>
          <p:cNvSpPr/>
          <p:nvPr userDrawn="1"/>
        </p:nvSpPr>
        <p:spPr bwMode="auto">
          <a:xfrm>
            <a:off x="0" y="201168"/>
            <a:ext cx="530352" cy="438912"/>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50000"/>
              </a:spcBef>
              <a:spcAft>
                <a:spcPct val="17000"/>
              </a:spcAft>
              <a:buClr>
                <a:srgbClr val="000000"/>
              </a:buClr>
              <a:buFont typeface="Wingdings" pitchFamily="2" charset="2"/>
              <a:buNone/>
            </a:pPr>
            <a:endParaRPr lang="en-US" sz="1400" smtClean="0">
              <a:solidFill>
                <a:srgbClr val="292929"/>
              </a:solidFill>
              <a:ea typeface="ＭＳ Ｐゴシック" pitchFamily="34" charset="-128"/>
            </a:endParaRPr>
          </a:p>
        </p:txBody>
      </p:sp>
    </p:spTree>
    <p:extLst>
      <p:ext uri="{BB962C8B-B14F-4D97-AF65-F5344CB8AC3E}">
        <p14:creationId xmlns:p14="http://schemas.microsoft.com/office/powerpoint/2010/main" val="34105709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bwMode="auto">
          <a:xfrm>
            <a:off x="0" y="152400"/>
            <a:ext cx="584200" cy="533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wrap="none" anchor="ctr"/>
          <a:lstStyle/>
          <a:p>
            <a:pPr algn="ctr" fontAlgn="base">
              <a:spcBef>
                <a:spcPct val="50000"/>
              </a:spcBef>
              <a:spcAft>
                <a:spcPct val="17000"/>
              </a:spcAft>
              <a:buClr>
                <a:srgbClr val="000000"/>
              </a:buClr>
              <a:buFont typeface="Wingdings" pitchFamily="2" charset="2"/>
              <a:buNone/>
              <a:defRPr/>
            </a:pPr>
            <a:endParaRPr lang="en-US" sz="1400">
              <a:solidFill>
                <a:srgbClr val="292929"/>
              </a:solidFill>
              <a:ea typeface="ＭＳ Ｐゴシック" pitchFamily="34" charset="-128"/>
            </a:endParaRPr>
          </a:p>
        </p:txBody>
      </p:sp>
      <p:sp>
        <p:nvSpPr>
          <p:cNvPr id="2" name="Title 1"/>
          <p:cNvSpPr>
            <a:spLocks noGrp="1"/>
          </p:cNvSpPr>
          <p:nvPr>
            <p:ph type="title"/>
          </p:nvPr>
        </p:nvSpPr>
        <p:spPr>
          <a:xfrm>
            <a:off x="722313" y="2857500"/>
            <a:ext cx="7688262" cy="1362075"/>
          </a:xfrm>
        </p:spPr>
        <p:txBody>
          <a:bodyPr/>
          <a:lstStyle>
            <a:lvl1pPr algn="l">
              <a:defRPr sz="40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2483039"/>
            <a:ext cx="7688262" cy="374461"/>
          </a:xfrm>
        </p:spPr>
        <p:txBody>
          <a:bodyPr anchor="b"/>
          <a:lstStyle>
            <a:lvl1pPr marL="0" indent="0">
              <a:buNone/>
              <a:defRPr sz="2000" baseline="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6" name="Line 47"/>
          <p:cNvSpPr>
            <a:spLocks noChangeShapeType="1"/>
          </p:cNvSpPr>
          <p:nvPr/>
        </p:nvSpPr>
        <p:spPr bwMode="auto">
          <a:xfrm>
            <a:off x="733425" y="2861945"/>
            <a:ext cx="7677150" cy="0"/>
          </a:xfrm>
          <a:prstGeom prst="line">
            <a:avLst/>
          </a:prstGeom>
          <a:noFill/>
          <a:ln w="19050">
            <a:solidFill>
              <a:srgbClr val="C0C0C0"/>
            </a:solidFill>
            <a:round/>
            <a:headEnd/>
            <a:tailEnd/>
          </a:ln>
          <a:effectLst/>
        </p:spPr>
        <p:txBody>
          <a:bodyPr/>
          <a:lstStyle/>
          <a:p>
            <a:pPr algn="ctr" fontAlgn="base">
              <a:spcBef>
                <a:spcPct val="50000"/>
              </a:spcBef>
              <a:spcAft>
                <a:spcPct val="17000"/>
              </a:spcAft>
              <a:buClr>
                <a:srgbClr val="000000"/>
              </a:buClr>
              <a:buFont typeface="Wingdings" pitchFamily="2" charset="2"/>
              <a:buNone/>
              <a:defRPr/>
            </a:pPr>
            <a:endParaRPr lang="en-US" sz="1400">
              <a:solidFill>
                <a:srgbClr val="292929"/>
              </a:solidFill>
              <a:ea typeface="ＭＳ Ｐゴシック" pitchFamily="34" charset="-128"/>
            </a:endParaRPr>
          </a:p>
        </p:txBody>
      </p:sp>
      <p:sp>
        <p:nvSpPr>
          <p:cNvPr id="7" name="Rectangle 6"/>
          <p:cNvSpPr/>
          <p:nvPr/>
        </p:nvSpPr>
        <p:spPr bwMode="auto">
          <a:xfrm>
            <a:off x="0" y="152400"/>
            <a:ext cx="584200" cy="533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wrap="none" anchor="ctr"/>
          <a:lstStyle/>
          <a:p>
            <a:pPr algn="ctr" fontAlgn="base">
              <a:spcBef>
                <a:spcPct val="50000"/>
              </a:spcBef>
              <a:spcAft>
                <a:spcPct val="17000"/>
              </a:spcAft>
              <a:buClr>
                <a:srgbClr val="000000"/>
              </a:buClr>
              <a:buFont typeface="Wingdings" pitchFamily="2" charset="2"/>
              <a:buNone/>
              <a:defRPr/>
            </a:pPr>
            <a:endParaRPr lang="en-US" sz="1400">
              <a:solidFill>
                <a:srgbClr val="292929"/>
              </a:solidFill>
              <a:ea typeface="ＭＳ Ｐゴシック" pitchFamily="34" charset="-128"/>
            </a:endParaRPr>
          </a:p>
        </p:txBody>
      </p:sp>
      <p:sp>
        <p:nvSpPr>
          <p:cNvPr id="9" name="Line 47"/>
          <p:cNvSpPr>
            <a:spLocks noChangeShapeType="1"/>
          </p:cNvSpPr>
          <p:nvPr/>
        </p:nvSpPr>
        <p:spPr bwMode="auto">
          <a:xfrm>
            <a:off x="733425" y="2861945"/>
            <a:ext cx="7677150" cy="0"/>
          </a:xfrm>
          <a:prstGeom prst="line">
            <a:avLst/>
          </a:prstGeom>
          <a:noFill/>
          <a:ln w="19050">
            <a:solidFill>
              <a:srgbClr val="C0C0C0"/>
            </a:solidFill>
            <a:round/>
            <a:headEnd/>
            <a:tailEnd/>
          </a:ln>
          <a:effectLst/>
        </p:spPr>
        <p:txBody>
          <a:bodyPr/>
          <a:lstStyle/>
          <a:p>
            <a:pPr algn="ctr" fontAlgn="base">
              <a:spcBef>
                <a:spcPct val="50000"/>
              </a:spcBef>
              <a:spcAft>
                <a:spcPct val="17000"/>
              </a:spcAft>
              <a:buClr>
                <a:srgbClr val="000000"/>
              </a:buClr>
              <a:buFont typeface="Wingdings" pitchFamily="2" charset="2"/>
              <a:buNone/>
              <a:defRPr/>
            </a:pPr>
            <a:endParaRPr lang="en-US" sz="1400">
              <a:solidFill>
                <a:srgbClr val="292929"/>
              </a:solidFill>
              <a:ea typeface="ＭＳ Ｐゴシック" pitchFamily="34" charset="-128"/>
            </a:endParaRPr>
          </a:p>
        </p:txBody>
      </p:sp>
      <p:sp>
        <p:nvSpPr>
          <p:cNvPr id="10" name="Rectangle 9"/>
          <p:cNvSpPr/>
          <p:nvPr userDrawn="1"/>
        </p:nvSpPr>
        <p:spPr bwMode="auto">
          <a:xfrm>
            <a:off x="0" y="152400"/>
            <a:ext cx="584200" cy="53340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wrap="none" anchor="ctr"/>
          <a:lstStyle/>
          <a:p>
            <a:pPr algn="ctr" fontAlgn="base">
              <a:spcBef>
                <a:spcPct val="50000"/>
              </a:spcBef>
              <a:spcAft>
                <a:spcPct val="17000"/>
              </a:spcAft>
              <a:buClr>
                <a:srgbClr val="000000"/>
              </a:buClr>
              <a:buFont typeface="Wingdings" pitchFamily="2" charset="2"/>
              <a:buNone/>
              <a:defRPr/>
            </a:pPr>
            <a:endParaRPr lang="en-US" sz="1400">
              <a:solidFill>
                <a:srgbClr val="292929"/>
              </a:solidFill>
              <a:ea typeface="ＭＳ Ｐゴシック" pitchFamily="34" charset="-128"/>
            </a:endParaRPr>
          </a:p>
        </p:txBody>
      </p:sp>
      <p:sp>
        <p:nvSpPr>
          <p:cNvPr id="12" name="Line 47"/>
          <p:cNvSpPr>
            <a:spLocks noChangeShapeType="1"/>
          </p:cNvSpPr>
          <p:nvPr userDrawn="1"/>
        </p:nvSpPr>
        <p:spPr bwMode="auto">
          <a:xfrm>
            <a:off x="733425" y="2861945"/>
            <a:ext cx="7677150" cy="0"/>
          </a:xfrm>
          <a:prstGeom prst="line">
            <a:avLst/>
          </a:prstGeom>
          <a:noFill/>
          <a:ln w="19050">
            <a:solidFill>
              <a:srgbClr val="C0C0C0"/>
            </a:solidFill>
            <a:round/>
            <a:headEnd/>
            <a:tailEnd/>
          </a:ln>
          <a:effectLst/>
        </p:spPr>
        <p:txBody>
          <a:bodyPr/>
          <a:lstStyle/>
          <a:p>
            <a:pPr algn="ctr" fontAlgn="base">
              <a:spcBef>
                <a:spcPct val="50000"/>
              </a:spcBef>
              <a:spcAft>
                <a:spcPct val="17000"/>
              </a:spcAft>
              <a:buClr>
                <a:srgbClr val="000000"/>
              </a:buClr>
              <a:buFont typeface="Wingdings" pitchFamily="2" charset="2"/>
              <a:buNone/>
              <a:defRPr/>
            </a:pPr>
            <a:endParaRPr lang="en-US" sz="1400">
              <a:solidFill>
                <a:srgbClr val="292929"/>
              </a:solidFill>
              <a:ea typeface="ＭＳ Ｐゴシック" pitchFamily="34" charset="-128"/>
            </a:endParaRPr>
          </a:p>
        </p:txBody>
      </p:sp>
    </p:spTree>
    <p:extLst>
      <p:ext uri="{BB962C8B-B14F-4D97-AF65-F5344CB8AC3E}">
        <p14:creationId xmlns:p14="http://schemas.microsoft.com/office/powerpoint/2010/main" val="1956465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hasCustomPrompt="1"/>
          </p:nvPr>
        </p:nvSpPr>
        <p:spPr>
          <a:xfrm>
            <a:off x="622299" y="1514475"/>
            <a:ext cx="3912915" cy="2459071"/>
          </a:xfrm>
        </p:spPr>
        <p:txBody>
          <a:bodyPr/>
          <a:lstStyle>
            <a:lvl1pPr>
              <a:defRPr sz="2800" baseline="0"/>
            </a:lvl1pPr>
            <a:lvl2pPr>
              <a:buClr>
                <a:schemeClr val="accent2"/>
              </a:buClr>
              <a:defRPr sz="2400"/>
            </a:lvl2pPr>
            <a:lvl3pPr>
              <a:defRPr sz="2000"/>
            </a:lvl3pPr>
            <a:lvl4pPr>
              <a:buClr>
                <a:schemeClr val="accent2"/>
              </a:buClr>
              <a:buFont typeface="Arial" pitchFamily="34" charset="0"/>
              <a:buChar char="»"/>
              <a:defRPr sz="1800"/>
            </a:lvl4pPr>
            <a:lvl5pPr>
              <a:buClr>
                <a:schemeClr val="accent2"/>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514475"/>
            <a:ext cx="4191000" cy="2071273"/>
          </a:xfrm>
        </p:spPr>
        <p:txBody>
          <a:bodyPr/>
          <a:lstStyle>
            <a:lvl1pPr>
              <a:defRPr sz="2800"/>
            </a:lvl1pPr>
            <a:lvl2pPr>
              <a:buClr>
                <a:schemeClr val="accent2"/>
              </a:buClr>
              <a:defRPr sz="2400"/>
            </a:lvl2pPr>
            <a:lvl3pPr>
              <a:defRPr sz="2000"/>
            </a:lvl3pPr>
            <a:lvl4pPr>
              <a:buClr>
                <a:schemeClr val="accent2"/>
              </a:buClr>
              <a:buFont typeface="Arial" pitchFamily="34" charset="0"/>
              <a:buChar char="»"/>
              <a:defRPr sz="1800"/>
            </a:lvl4pPr>
            <a:lvl5pPr>
              <a:buClr>
                <a:schemeClr val="accent2"/>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97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4524" y="179388"/>
            <a:ext cx="8194675"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635000" y="1531068"/>
            <a:ext cx="3862388"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text styles</a:t>
            </a:r>
          </a:p>
        </p:txBody>
      </p:sp>
      <p:sp>
        <p:nvSpPr>
          <p:cNvPr id="4" name="Content Placeholder 3"/>
          <p:cNvSpPr>
            <a:spLocks noGrp="1"/>
          </p:cNvSpPr>
          <p:nvPr>
            <p:ph sz="half" idx="2" hasCustomPrompt="1"/>
          </p:nvPr>
        </p:nvSpPr>
        <p:spPr>
          <a:xfrm>
            <a:off x="635000" y="1955800"/>
            <a:ext cx="3862388" cy="1815177"/>
          </a:xfrm>
        </p:spPr>
        <p:txBody>
          <a:bodyPr/>
          <a:lstStyle>
            <a:lvl1pPr>
              <a:defRPr sz="2400"/>
            </a:lvl1pPr>
            <a:lvl2pPr>
              <a:defRPr sz="2000"/>
            </a:lvl2pPr>
            <a:lvl3pPr>
              <a:defRPr sz="1800"/>
            </a:lvl3pPr>
            <a:lvl4pPr>
              <a:buClr>
                <a:schemeClr val="accent2"/>
              </a:buClr>
              <a:buFont typeface="Arial" pitchFamily="34" charset="0"/>
              <a:buChar char="»"/>
              <a:defRPr sz="1600"/>
            </a:lvl4pPr>
            <a:lvl5pPr>
              <a:buFont typeface="Arial" pitchFamily="34" charset="0"/>
              <a:buChar char="–"/>
              <a:defRPr sz="1600"/>
            </a:lvl5pPr>
            <a:lvl6pPr>
              <a:defRPr sz="1600"/>
            </a:lvl6pPr>
            <a:lvl7pPr>
              <a:defRPr sz="1600"/>
            </a:lvl7pPr>
            <a:lvl8pPr>
              <a:defRPr sz="1600"/>
            </a:lvl8pPr>
            <a:lvl9pPr>
              <a:defRPr sz="1600"/>
            </a:lvl9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4645025" y="1531068"/>
            <a:ext cx="4194175"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text styles</a:t>
            </a:r>
          </a:p>
        </p:txBody>
      </p:sp>
      <p:sp>
        <p:nvSpPr>
          <p:cNvPr id="6" name="Content Placeholder 5"/>
          <p:cNvSpPr>
            <a:spLocks noGrp="1"/>
          </p:cNvSpPr>
          <p:nvPr>
            <p:ph sz="quarter" idx="4" hasCustomPrompt="1"/>
          </p:nvPr>
        </p:nvSpPr>
        <p:spPr>
          <a:xfrm>
            <a:off x="4645025" y="1955799"/>
            <a:ext cx="4194175" cy="1815177"/>
          </a:xfrm>
        </p:spPr>
        <p:txBody>
          <a:bodyPr/>
          <a:lstStyle>
            <a:lvl1pPr>
              <a:defRPr sz="2400"/>
            </a:lvl1pPr>
            <a:lvl2pPr>
              <a:defRPr sz="2000"/>
            </a:lvl2pPr>
            <a:lvl3pPr>
              <a:defRPr sz="1800"/>
            </a:lvl3pPr>
            <a:lvl4pPr>
              <a:buClr>
                <a:schemeClr val="accent2"/>
              </a:buClr>
              <a:buFont typeface="Arial" pitchFamily="34" charset="0"/>
              <a:buChar char="»"/>
              <a:defRPr sz="1600"/>
            </a:lvl4pPr>
            <a:lvl5pPr>
              <a:buFont typeface="Arial" pitchFamily="34" charset="0"/>
              <a:buChar char="–"/>
              <a:defRPr sz="1600"/>
            </a:lvl5pPr>
            <a:lvl6pPr>
              <a:defRPr sz="1600"/>
            </a:lvl6pPr>
            <a:lvl7pPr>
              <a:defRPr sz="1600"/>
            </a:lvl7pPr>
            <a:lvl8pPr>
              <a:defRPr sz="1600"/>
            </a:lvl8pPr>
            <a:lvl9pPr>
              <a:defRPr sz="1600"/>
            </a:lvl9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8474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3" name="Slide Number Placeholder 7"/>
          <p:cNvSpPr txBox="1">
            <a:spLocks/>
          </p:cNvSpPr>
          <p:nvPr userDrawn="1"/>
        </p:nvSpPr>
        <p:spPr>
          <a:xfrm>
            <a:off x="8591550" y="6543675"/>
            <a:ext cx="552450" cy="314325"/>
          </a:xfrm>
          <a:prstGeom prst="rect">
            <a:avLst/>
          </a:prstGeom>
        </p:spPr>
        <p:txBody>
          <a:bodyPr anchor="ctr"/>
          <a:lstStyle/>
          <a:p>
            <a:pPr algn="r" fontAlgn="base">
              <a:spcBef>
                <a:spcPct val="50000"/>
              </a:spcBef>
              <a:spcAft>
                <a:spcPct val="17000"/>
              </a:spcAft>
              <a:buClr>
                <a:srgbClr val="000000"/>
              </a:buClr>
              <a:buFont typeface="Wingdings" pitchFamily="2" charset="2"/>
              <a:buNone/>
            </a:pPr>
            <a:fld id="{85D714C4-E159-42BE-A017-B33F6B8BAEFC}" type="slidenum">
              <a:rPr lang="en-US" sz="800">
                <a:solidFill>
                  <a:srgbClr val="5E5E5E"/>
                </a:solidFill>
                <a:ea typeface="ＭＳ Ｐゴシック" pitchFamily="34" charset="-128"/>
              </a:rPr>
              <a:pPr algn="r" fontAlgn="base">
                <a:spcBef>
                  <a:spcPct val="50000"/>
                </a:spcBef>
                <a:spcAft>
                  <a:spcPct val="17000"/>
                </a:spcAft>
                <a:buClr>
                  <a:srgbClr val="000000"/>
                </a:buClr>
                <a:buFont typeface="Wingdings" pitchFamily="2" charset="2"/>
                <a:buNone/>
              </a:pPr>
              <a:t>‹#›</a:t>
            </a:fld>
            <a:endParaRPr lang="en-US" sz="800">
              <a:solidFill>
                <a:srgbClr val="5E5E5E"/>
              </a:solidFill>
              <a:ea typeface="ＭＳ Ｐゴシック" pitchFamily="34" charset="-128"/>
            </a:endParaRPr>
          </a:p>
        </p:txBody>
      </p:sp>
      <p:sp>
        <p:nvSpPr>
          <p:cNvPr id="4" name="Rectangle 3"/>
          <p:cNvSpPr>
            <a:spLocks noChangeArrowheads="1"/>
          </p:cNvSpPr>
          <p:nvPr userDrawn="1"/>
        </p:nvSpPr>
        <p:spPr bwMode="auto">
          <a:xfrm>
            <a:off x="2819400" y="6553200"/>
            <a:ext cx="3505200" cy="304800"/>
          </a:xfrm>
          <a:prstGeom prst="rect">
            <a:avLst/>
          </a:prstGeom>
          <a:noFill/>
          <a:ln w="9525">
            <a:noFill/>
            <a:miter lim="800000"/>
            <a:headEnd/>
            <a:tailEnd/>
          </a:ln>
          <a:effectLst/>
        </p:spPr>
        <p:txBody>
          <a:bodyPr anchor="b"/>
          <a:lstStyle/>
          <a:p>
            <a:pPr algn="ctr" eaLnBrk="0" fontAlgn="base" hangingPunct="0">
              <a:spcBef>
                <a:spcPct val="0"/>
              </a:spcBef>
              <a:spcAft>
                <a:spcPct val="0"/>
              </a:spcAft>
            </a:pPr>
            <a:r>
              <a:rPr lang="en-US" sz="600" b="1" dirty="0" smtClean="0">
                <a:solidFill>
                  <a:srgbClr val="404040"/>
                </a:solidFill>
                <a:ea typeface="ＭＳ Ｐゴシック" pitchFamily="34" charset="-128"/>
              </a:rPr>
              <a:t/>
            </a:r>
            <a:br>
              <a:rPr lang="en-US" sz="600" b="1" dirty="0" smtClean="0">
                <a:solidFill>
                  <a:srgbClr val="404040"/>
                </a:solidFill>
                <a:ea typeface="ＭＳ Ｐゴシック" pitchFamily="34" charset="-128"/>
              </a:rPr>
            </a:br>
            <a:r>
              <a:rPr lang="en-US" sz="600" b="1" dirty="0">
                <a:solidFill>
                  <a:srgbClr val="404040"/>
                </a:solidFill>
                <a:ea typeface="ＭＳ Ｐゴシック" pitchFamily="34" charset="-128"/>
              </a:rPr>
              <a:t>Copyright © 2010, SAS Institute Inc. All rights reserved.</a:t>
            </a:r>
          </a:p>
        </p:txBody>
      </p:sp>
    </p:spTree>
    <p:extLst>
      <p:ext uri="{BB962C8B-B14F-4D97-AF65-F5344CB8AC3E}">
        <p14:creationId xmlns:p14="http://schemas.microsoft.com/office/powerpoint/2010/main" val="1910522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1A8F5D-09CF-4B12-BCB2-FCB998BDD8B8}" type="datetimeFigureOut">
              <a:rPr lang="en-US" smtClean="0"/>
              <a:t>7/1/2013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39C3C-0F6E-4C9D-9BD6-336196307036}" type="slidenum">
              <a:rPr lang="en-US" smtClean="0"/>
              <a:t>‹#›</a:t>
            </a:fld>
            <a:endParaRPr lang="en-US"/>
          </a:p>
        </p:txBody>
      </p:sp>
    </p:spTree>
    <p:extLst>
      <p:ext uri="{BB962C8B-B14F-4D97-AF65-F5344CB8AC3E}">
        <p14:creationId xmlns:p14="http://schemas.microsoft.com/office/powerpoint/2010/main" val="1611322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White Background">
    <p:spTree>
      <p:nvGrpSpPr>
        <p:cNvPr id="1" name=""/>
        <p:cNvGrpSpPr/>
        <p:nvPr/>
      </p:nvGrpSpPr>
      <p:grpSpPr>
        <a:xfrm>
          <a:off x="0" y="0"/>
          <a:ext cx="0" cy="0"/>
          <a:chOff x="0" y="0"/>
          <a:chExt cx="0" cy="0"/>
        </a:xfrm>
      </p:grpSpPr>
      <p:sp>
        <p:nvSpPr>
          <p:cNvPr id="3" name="Slide Number Placeholder 7"/>
          <p:cNvSpPr txBox="1">
            <a:spLocks/>
          </p:cNvSpPr>
          <p:nvPr userDrawn="1"/>
        </p:nvSpPr>
        <p:spPr>
          <a:xfrm>
            <a:off x="8591550" y="6543675"/>
            <a:ext cx="552450" cy="314325"/>
          </a:xfrm>
          <a:prstGeom prst="rect">
            <a:avLst/>
          </a:prstGeom>
        </p:spPr>
        <p:txBody>
          <a:bodyPr anchor="ctr"/>
          <a:lstStyle/>
          <a:p>
            <a:pPr algn="r" fontAlgn="base">
              <a:spcBef>
                <a:spcPct val="50000"/>
              </a:spcBef>
              <a:spcAft>
                <a:spcPct val="17000"/>
              </a:spcAft>
              <a:buClr>
                <a:srgbClr val="000000"/>
              </a:buClr>
              <a:buFont typeface="Wingdings" pitchFamily="2" charset="2"/>
              <a:buNone/>
            </a:pPr>
            <a:fld id="{B118F726-21E5-4187-97F3-B22A79AA02B7}" type="slidenum">
              <a:rPr lang="en-US" sz="800">
                <a:solidFill>
                  <a:srgbClr val="000000"/>
                </a:solidFill>
                <a:ea typeface="ＭＳ Ｐゴシック" pitchFamily="34" charset="-128"/>
              </a:rPr>
              <a:pPr algn="r" fontAlgn="base">
                <a:spcBef>
                  <a:spcPct val="50000"/>
                </a:spcBef>
                <a:spcAft>
                  <a:spcPct val="17000"/>
                </a:spcAft>
                <a:buClr>
                  <a:srgbClr val="000000"/>
                </a:buClr>
                <a:buFont typeface="Wingdings" pitchFamily="2" charset="2"/>
                <a:buNone/>
              </a:pPr>
              <a:t>‹#›</a:t>
            </a:fld>
            <a:endParaRPr lang="en-US" sz="800" dirty="0">
              <a:solidFill>
                <a:srgbClr val="000000"/>
              </a:solidFill>
              <a:ea typeface="ＭＳ Ｐゴシック" pitchFamily="34" charset="-128"/>
            </a:endParaRPr>
          </a:p>
        </p:txBody>
      </p:sp>
      <p:sp>
        <p:nvSpPr>
          <p:cNvPr id="4" name="Rectangle 3"/>
          <p:cNvSpPr>
            <a:spLocks noChangeArrowheads="1"/>
          </p:cNvSpPr>
          <p:nvPr/>
        </p:nvSpPr>
        <p:spPr bwMode="auto">
          <a:xfrm>
            <a:off x="2819400" y="6553200"/>
            <a:ext cx="3505200" cy="304800"/>
          </a:xfrm>
          <a:prstGeom prst="rect">
            <a:avLst/>
          </a:prstGeom>
          <a:noFill/>
          <a:ln w="9525">
            <a:noFill/>
            <a:miter lim="800000"/>
            <a:headEnd/>
            <a:tailEnd/>
          </a:ln>
          <a:effectLst/>
        </p:spPr>
        <p:txBody>
          <a:bodyPr anchor="b"/>
          <a:lstStyle/>
          <a:p>
            <a:pPr algn="ctr" eaLnBrk="0" fontAlgn="base" hangingPunct="0">
              <a:spcBef>
                <a:spcPct val="0"/>
              </a:spcBef>
              <a:spcAft>
                <a:spcPct val="0"/>
              </a:spcAft>
            </a:pPr>
            <a:r>
              <a:rPr lang="en-US" sz="600" b="1" dirty="0" smtClean="0">
                <a:solidFill>
                  <a:srgbClr val="D9D9D9"/>
                </a:solidFill>
                <a:ea typeface="ＭＳ Ｐゴシック" pitchFamily="34" charset="-128"/>
              </a:rPr>
              <a:t>Copyright </a:t>
            </a:r>
            <a:r>
              <a:rPr lang="en-US" sz="600" b="1" dirty="0">
                <a:solidFill>
                  <a:srgbClr val="D9D9D9"/>
                </a:solidFill>
                <a:ea typeface="ＭＳ Ｐゴシック" pitchFamily="34" charset="-128"/>
              </a:rPr>
              <a:t>© </a:t>
            </a:r>
            <a:r>
              <a:rPr lang="en-US" sz="600" b="1" dirty="0" smtClean="0">
                <a:solidFill>
                  <a:srgbClr val="D9D9D9"/>
                </a:solidFill>
                <a:ea typeface="ＭＳ Ｐゴシック" pitchFamily="34" charset="-128"/>
              </a:rPr>
              <a:t>2010, </a:t>
            </a:r>
            <a:r>
              <a:rPr lang="en-US" sz="600" b="1" dirty="0">
                <a:solidFill>
                  <a:srgbClr val="D9D9D9"/>
                </a:solidFill>
                <a:ea typeface="ＭＳ Ｐゴシック" pitchFamily="34" charset="-128"/>
              </a:rPr>
              <a:t>SAS Institute Inc. All rights reserved.</a:t>
            </a:r>
            <a:endParaRPr lang="en-US" sz="600" dirty="0">
              <a:solidFill>
                <a:srgbClr val="D9D9D9"/>
              </a:solidFill>
              <a:latin typeface="Times New Roman" pitchFamily="18" charset="0"/>
              <a:ea typeface="ＭＳ Ｐゴシック" pitchFamily="34" charset="-128"/>
            </a:endParaRPr>
          </a:p>
        </p:txBody>
      </p:sp>
    </p:spTree>
    <p:extLst>
      <p:ext uri="{BB962C8B-B14F-4D97-AF65-F5344CB8AC3E}">
        <p14:creationId xmlns:p14="http://schemas.microsoft.com/office/powerpoint/2010/main" val="244622837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Alternativ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6"/>
          <p:cNvSpPr>
            <a:spLocks noChangeArrowheads="1"/>
          </p:cNvSpPr>
          <p:nvPr/>
        </p:nvSpPr>
        <p:spPr bwMode="auto">
          <a:xfrm>
            <a:off x="533400" y="6553200"/>
            <a:ext cx="2362200" cy="304800"/>
          </a:xfrm>
          <a:prstGeom prst="rect">
            <a:avLst/>
          </a:prstGeom>
          <a:noFill/>
          <a:ln w="9525">
            <a:noFill/>
            <a:miter lim="800000"/>
            <a:headEnd/>
            <a:tailEnd/>
          </a:ln>
          <a:effectLst/>
        </p:spPr>
        <p:txBody>
          <a:bodyPr anchor="b"/>
          <a:lstStyle/>
          <a:p>
            <a:pPr eaLnBrk="0" fontAlgn="base" hangingPunct="0">
              <a:spcBef>
                <a:spcPct val="0"/>
              </a:spcBef>
              <a:spcAft>
                <a:spcPct val="0"/>
              </a:spcAft>
              <a:defRPr/>
            </a:pPr>
            <a:endParaRPr lang="en-US" sz="600" dirty="0">
              <a:solidFill>
                <a:srgbClr val="4A91D4"/>
              </a:solidFill>
              <a:latin typeface="Times New Roman" pitchFamily="-112" charset="0"/>
              <a:ea typeface="ＭＳ Ｐゴシック" pitchFamily="-112" charset="-128"/>
              <a:cs typeface="ＭＳ Ｐゴシック" pitchFamily="-112" charset="-128"/>
            </a:endParaRPr>
          </a:p>
        </p:txBody>
      </p:sp>
      <p:sp>
        <p:nvSpPr>
          <p:cNvPr id="6" name="Line 47"/>
          <p:cNvSpPr>
            <a:spLocks noChangeShapeType="1"/>
          </p:cNvSpPr>
          <p:nvPr/>
        </p:nvSpPr>
        <p:spPr bwMode="auto">
          <a:xfrm>
            <a:off x="1252538" y="4264025"/>
            <a:ext cx="4805362" cy="0"/>
          </a:xfrm>
          <a:prstGeom prst="line">
            <a:avLst/>
          </a:prstGeom>
          <a:noFill/>
          <a:ln w="19050">
            <a:solidFill>
              <a:schemeClr val="bg1"/>
            </a:solidFill>
            <a:round/>
            <a:headEnd/>
            <a:tailEnd/>
          </a:ln>
          <a:effectLst/>
        </p:spPr>
        <p:txBody>
          <a:bodyPr/>
          <a:lstStyle/>
          <a:p>
            <a:pPr algn="ctr" fontAlgn="base">
              <a:spcBef>
                <a:spcPct val="50000"/>
              </a:spcBef>
              <a:spcAft>
                <a:spcPct val="17000"/>
              </a:spcAft>
              <a:buClr>
                <a:srgbClr val="000000"/>
              </a:buClr>
              <a:buFont typeface="Wingdings" pitchFamily="2" charset="2"/>
              <a:buNone/>
              <a:defRPr/>
            </a:pPr>
            <a:endParaRPr lang="en-US" sz="1400">
              <a:solidFill>
                <a:srgbClr val="292929"/>
              </a:solidFill>
              <a:ea typeface="ＭＳ Ｐゴシック" pitchFamily="34" charset="-128"/>
            </a:endParaRPr>
          </a:p>
        </p:txBody>
      </p:sp>
      <p:sp>
        <p:nvSpPr>
          <p:cNvPr id="23596" name="Rectangle 44"/>
          <p:cNvSpPr>
            <a:spLocks noGrp="1" noChangeArrowheads="1"/>
          </p:cNvSpPr>
          <p:nvPr>
            <p:ph type="ctrTitle" sz="quarter"/>
          </p:nvPr>
        </p:nvSpPr>
        <p:spPr>
          <a:xfrm>
            <a:off x="1143000" y="3253821"/>
            <a:ext cx="4914900" cy="1027666"/>
          </a:xfrm>
        </p:spPr>
        <p:txBody>
          <a:bodyPr anchor="b">
            <a:spAutoFit/>
          </a:bodyPr>
          <a:lstStyle>
            <a:lvl1pPr>
              <a:defRPr sz="3600" b="1" i="0" spc="0">
                <a:solidFill>
                  <a:schemeClr val="bg1"/>
                </a:solidFill>
              </a:defRPr>
            </a:lvl1pPr>
          </a:lstStyle>
          <a:p>
            <a:r>
              <a:rPr lang="en-US" smtClean="0"/>
              <a:t>Click to edit Master title style</a:t>
            </a:r>
            <a:endParaRPr lang="en-US" dirty="0"/>
          </a:p>
        </p:txBody>
      </p:sp>
      <p:sp>
        <p:nvSpPr>
          <p:cNvPr id="23597" name="Rectangle 45"/>
          <p:cNvSpPr>
            <a:spLocks noGrp="1" noChangeArrowheads="1"/>
          </p:cNvSpPr>
          <p:nvPr>
            <p:ph type="subTitle" sz="quarter" idx="1"/>
          </p:nvPr>
        </p:nvSpPr>
        <p:spPr>
          <a:xfrm>
            <a:off x="1152525" y="4267200"/>
            <a:ext cx="3810000" cy="328295"/>
          </a:xfrm>
        </p:spPr>
        <p:txBody>
          <a:bodyPr/>
          <a:lstStyle>
            <a:lvl1pPr marL="0" indent="0">
              <a:lnSpc>
                <a:spcPct val="95000"/>
              </a:lnSpc>
              <a:spcBef>
                <a:spcPct val="0"/>
              </a:spcBef>
              <a:spcAft>
                <a:spcPct val="0"/>
              </a:spcAft>
              <a:buFont typeface="Wingdings" pitchFamily="2" charset="2"/>
              <a:buNone/>
              <a:defRPr sz="1600" baseline="0">
                <a:solidFill>
                  <a:schemeClr val="bg1"/>
                </a:solidFill>
                <a:latin typeface="Arial Narrow" pitchFamily="34" charset="0"/>
              </a:defRPr>
            </a:lvl1pPr>
          </a:lstStyle>
          <a:p>
            <a:r>
              <a:rPr lang="en-US" smtClean="0"/>
              <a:t>Click to edit Master subtitle style</a:t>
            </a:r>
            <a:endParaRPr lang="en-US" dirty="0"/>
          </a:p>
        </p:txBody>
      </p:sp>
      <p:sp>
        <p:nvSpPr>
          <p:cNvPr id="12" name="Rectangle 11"/>
          <p:cNvSpPr>
            <a:spLocks noChangeArrowheads="1"/>
          </p:cNvSpPr>
          <p:nvPr/>
        </p:nvSpPr>
        <p:spPr bwMode="auto">
          <a:xfrm>
            <a:off x="2819400" y="6553200"/>
            <a:ext cx="3505200" cy="304800"/>
          </a:xfrm>
          <a:prstGeom prst="rect">
            <a:avLst/>
          </a:prstGeom>
          <a:noFill/>
          <a:ln w="9525">
            <a:noFill/>
            <a:miter lim="800000"/>
            <a:headEnd/>
            <a:tailEnd/>
          </a:ln>
          <a:effectLst/>
        </p:spPr>
        <p:txBody>
          <a:bodyPr anchor="b"/>
          <a:lstStyle/>
          <a:p>
            <a:pPr algn="ctr" eaLnBrk="0" fontAlgn="base" hangingPunct="0">
              <a:spcBef>
                <a:spcPct val="0"/>
              </a:spcBef>
              <a:spcAft>
                <a:spcPct val="0"/>
              </a:spcAft>
            </a:pPr>
            <a:r>
              <a:rPr lang="en-US" sz="600" b="1" dirty="0" smtClean="0">
                <a:solidFill>
                  <a:srgbClr val="00539B"/>
                </a:solidFill>
                <a:ea typeface="ＭＳ Ｐゴシック" pitchFamily="34" charset="-128"/>
              </a:rPr>
              <a:t/>
            </a:r>
            <a:br>
              <a:rPr lang="en-US" sz="600" b="1" dirty="0" smtClean="0">
                <a:solidFill>
                  <a:srgbClr val="00539B"/>
                </a:solidFill>
                <a:ea typeface="ＭＳ Ｐゴシック" pitchFamily="34" charset="-128"/>
              </a:rPr>
            </a:br>
            <a:r>
              <a:rPr lang="en-US" sz="600" b="1" dirty="0">
                <a:solidFill>
                  <a:srgbClr val="00539B"/>
                </a:solidFill>
                <a:ea typeface="ＭＳ Ｐゴシック" pitchFamily="34" charset="-128"/>
              </a:rPr>
              <a:t>Copyright © </a:t>
            </a:r>
            <a:r>
              <a:rPr lang="en-US" sz="600" b="1" dirty="0" smtClean="0">
                <a:solidFill>
                  <a:srgbClr val="00539B"/>
                </a:solidFill>
                <a:ea typeface="ＭＳ Ｐゴシック" pitchFamily="34" charset="-128"/>
              </a:rPr>
              <a:t>2011, </a:t>
            </a:r>
            <a:r>
              <a:rPr lang="en-US" sz="600" b="1" dirty="0">
                <a:solidFill>
                  <a:srgbClr val="00539B"/>
                </a:solidFill>
                <a:ea typeface="ＭＳ Ｐゴシック" pitchFamily="34" charset="-128"/>
              </a:rPr>
              <a:t>SAS Institute Inc. All rights reserved.</a:t>
            </a:r>
            <a:endParaRPr lang="en-US" sz="600" dirty="0">
              <a:solidFill>
                <a:srgbClr val="00539B"/>
              </a:solidFill>
              <a:latin typeface="Times New Roman" pitchFamily="18" charset="0"/>
              <a:ea typeface="ＭＳ Ｐゴシック" pitchFamily="34" charset="-128"/>
            </a:endParaRPr>
          </a:p>
        </p:txBody>
      </p:sp>
    </p:spTree>
    <p:extLst>
      <p:ext uri="{BB962C8B-B14F-4D97-AF65-F5344CB8AC3E}">
        <p14:creationId xmlns:p14="http://schemas.microsoft.com/office/powerpoint/2010/main" val="3314171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 Coverage 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08088" y="2095500"/>
            <a:ext cx="5408612" cy="1003300"/>
          </a:xfrm>
        </p:spPr>
        <p:txBody>
          <a:bodyPr anchor="ctr"/>
          <a:lstStyle>
            <a:lvl1pPr algn="l">
              <a:defRPr baseline="0">
                <a:solidFill>
                  <a:srgbClr val="FFFFFF"/>
                </a:solidFill>
              </a:defRPr>
            </a:lvl1pPr>
          </a:lstStyle>
          <a:p>
            <a:r>
              <a:rPr lang="en-US" smtClean="0"/>
              <a:t>Click to edit Master title style</a:t>
            </a:r>
            <a:endParaRPr lang="en-US" dirty="0"/>
          </a:p>
        </p:txBody>
      </p:sp>
      <p:sp>
        <p:nvSpPr>
          <p:cNvPr id="13" name="Rectangle 12"/>
          <p:cNvSpPr>
            <a:spLocks noChangeArrowheads="1"/>
          </p:cNvSpPr>
          <p:nvPr/>
        </p:nvSpPr>
        <p:spPr bwMode="auto">
          <a:xfrm>
            <a:off x="2819400" y="6553200"/>
            <a:ext cx="3505200" cy="304800"/>
          </a:xfrm>
          <a:prstGeom prst="rect">
            <a:avLst/>
          </a:prstGeom>
          <a:noFill/>
          <a:ln w="9525">
            <a:noFill/>
            <a:miter lim="800000"/>
            <a:headEnd/>
            <a:tailEnd/>
          </a:ln>
          <a:effectLst/>
        </p:spPr>
        <p:txBody>
          <a:bodyPr anchor="b"/>
          <a:lstStyle/>
          <a:p>
            <a:pPr algn="ctr" eaLnBrk="0" hangingPunct="0">
              <a:defRPr/>
            </a:pPr>
            <a:r>
              <a:rPr lang="en-US" sz="600" b="1" kern="0" dirty="0" smtClean="0">
                <a:solidFill>
                  <a:srgbClr val="00539B"/>
                </a:solidFill>
                <a:ea typeface="ＭＳ Ｐゴシック" pitchFamily="34" charset="-128"/>
              </a:rPr>
              <a:t/>
            </a:r>
            <a:br>
              <a:rPr lang="en-US" sz="600" b="1" kern="0" dirty="0" smtClean="0">
                <a:solidFill>
                  <a:srgbClr val="00539B"/>
                </a:solidFill>
                <a:ea typeface="ＭＳ Ｐゴシック" pitchFamily="34" charset="-128"/>
              </a:rPr>
            </a:br>
            <a:r>
              <a:rPr lang="en-US" sz="600" b="1" kern="0" dirty="0">
                <a:solidFill>
                  <a:srgbClr val="00539B"/>
                </a:solidFill>
                <a:ea typeface="ＭＳ Ｐゴシック" pitchFamily="34" charset="-128"/>
              </a:rPr>
              <a:t>Copyright © </a:t>
            </a:r>
            <a:r>
              <a:rPr lang="en-US" sz="600" b="1" kern="0" dirty="0" smtClean="0">
                <a:solidFill>
                  <a:srgbClr val="00539B"/>
                </a:solidFill>
                <a:ea typeface="ＭＳ Ｐゴシック" pitchFamily="34" charset="-128"/>
              </a:rPr>
              <a:t>2011, </a:t>
            </a:r>
            <a:r>
              <a:rPr lang="en-US" sz="600" b="1" kern="0" dirty="0">
                <a:solidFill>
                  <a:srgbClr val="00539B"/>
                </a:solidFill>
                <a:ea typeface="ＭＳ Ｐゴシック" pitchFamily="34" charset="-128"/>
              </a:rPr>
              <a:t>SAS Institute Inc. All rights reserved.</a:t>
            </a:r>
            <a:endParaRPr lang="en-US" sz="600" kern="0" dirty="0">
              <a:solidFill>
                <a:srgbClr val="00539B"/>
              </a:solidFill>
              <a:latin typeface="Times New Roman" pitchFamily="18" charset="0"/>
              <a:ea typeface="ＭＳ Ｐゴシック" pitchFamily="34" charset="-128"/>
            </a:endParaRPr>
          </a:p>
        </p:txBody>
      </p:sp>
      <p:grpSp>
        <p:nvGrpSpPr>
          <p:cNvPr id="5" name="Group 4"/>
          <p:cNvGrpSpPr/>
          <p:nvPr userDrawn="1"/>
        </p:nvGrpSpPr>
        <p:grpSpPr>
          <a:xfrm>
            <a:off x="1313815" y="6371055"/>
            <a:ext cx="1655277" cy="167513"/>
            <a:chOff x="1195324" y="673735"/>
            <a:chExt cx="4235450" cy="428625"/>
          </a:xfrm>
        </p:grpSpPr>
        <p:sp>
          <p:nvSpPr>
            <p:cNvPr id="6" name="Freeform 22"/>
            <p:cNvSpPr>
              <a:spLocks/>
            </p:cNvSpPr>
            <p:nvPr/>
          </p:nvSpPr>
          <p:spPr bwMode="auto">
            <a:xfrm>
              <a:off x="1195324" y="683260"/>
              <a:ext cx="527050" cy="409575"/>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7" name="Freeform 23"/>
            <p:cNvSpPr>
              <a:spLocks/>
            </p:cNvSpPr>
            <p:nvPr/>
          </p:nvSpPr>
          <p:spPr bwMode="auto">
            <a:xfrm>
              <a:off x="1731899" y="683260"/>
              <a:ext cx="523875" cy="409575"/>
            </a:xfrm>
            <a:custGeom>
              <a:avLst/>
              <a:gdLst/>
              <a:ahLst/>
              <a:cxnLst>
                <a:cxn ang="0">
                  <a:pos x="0" y="0"/>
                </a:cxn>
                <a:cxn ang="0">
                  <a:pos x="66" y="0"/>
                </a:cxn>
                <a:cxn ang="0">
                  <a:pos x="96" y="184"/>
                </a:cxn>
                <a:cxn ang="0">
                  <a:pos x="98" y="184"/>
                </a:cxn>
                <a:cxn ang="0">
                  <a:pos x="130" y="0"/>
                </a:cxn>
                <a:cxn ang="0">
                  <a:pos x="200" y="0"/>
                </a:cxn>
                <a:cxn ang="0">
                  <a:pos x="234" y="184"/>
                </a:cxn>
                <a:cxn ang="0">
                  <a:pos x="236" y="184"/>
                </a:cxn>
                <a:cxn ang="0">
                  <a:pos x="266" y="0"/>
                </a:cxn>
                <a:cxn ang="0">
                  <a:pos x="330" y="0"/>
                </a:cxn>
                <a:cxn ang="0">
                  <a:pos x="274" y="258"/>
                </a:cxn>
                <a:cxn ang="0">
                  <a:pos x="200" y="258"/>
                </a:cxn>
                <a:cxn ang="0">
                  <a:pos x="166" y="76"/>
                </a:cxn>
                <a:cxn ang="0">
                  <a:pos x="164" y="76"/>
                </a:cxn>
                <a:cxn ang="0">
                  <a:pos x="132" y="258"/>
                </a:cxn>
                <a:cxn ang="0">
                  <a:pos x="56" y="258"/>
                </a:cxn>
                <a:cxn ang="0">
                  <a:pos x="0" y="0"/>
                </a:cxn>
              </a:cxnLst>
              <a:rect l="0" t="0" r="r" b="b"/>
              <a:pathLst>
                <a:path w="330" h="258">
                  <a:moveTo>
                    <a:pt x="0" y="0"/>
                  </a:moveTo>
                  <a:lnTo>
                    <a:pt x="66" y="0"/>
                  </a:lnTo>
                  <a:lnTo>
                    <a:pt x="96" y="184"/>
                  </a:lnTo>
                  <a:lnTo>
                    <a:pt x="98" y="184"/>
                  </a:lnTo>
                  <a:lnTo>
                    <a:pt x="130" y="0"/>
                  </a:lnTo>
                  <a:lnTo>
                    <a:pt x="200" y="0"/>
                  </a:lnTo>
                  <a:lnTo>
                    <a:pt x="234" y="184"/>
                  </a:lnTo>
                  <a:lnTo>
                    <a:pt x="236" y="184"/>
                  </a:lnTo>
                  <a:lnTo>
                    <a:pt x="266" y="0"/>
                  </a:lnTo>
                  <a:lnTo>
                    <a:pt x="330" y="0"/>
                  </a:lnTo>
                  <a:lnTo>
                    <a:pt x="274" y="258"/>
                  </a:lnTo>
                  <a:lnTo>
                    <a:pt x="200" y="258"/>
                  </a:lnTo>
                  <a:lnTo>
                    <a:pt x="166" y="76"/>
                  </a:lnTo>
                  <a:lnTo>
                    <a:pt x="164" y="76"/>
                  </a:lnTo>
                  <a:lnTo>
                    <a:pt x="132" y="258"/>
                  </a:lnTo>
                  <a:lnTo>
                    <a:pt x="56" y="258"/>
                  </a:lnTo>
                  <a:lnTo>
                    <a:pt x="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8" name="Freeform 24"/>
            <p:cNvSpPr>
              <a:spLocks/>
            </p:cNvSpPr>
            <p:nvPr/>
          </p:nvSpPr>
          <p:spPr bwMode="auto">
            <a:xfrm>
              <a:off x="2265299" y="683260"/>
              <a:ext cx="527050" cy="409575"/>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9" name="Rectangle 25"/>
            <p:cNvSpPr>
              <a:spLocks noChangeArrowheads="1"/>
            </p:cNvSpPr>
            <p:nvPr/>
          </p:nvSpPr>
          <p:spPr bwMode="auto">
            <a:xfrm>
              <a:off x="2808224" y="975360"/>
              <a:ext cx="101600" cy="11747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0" name="Freeform 26"/>
            <p:cNvSpPr>
              <a:spLocks/>
            </p:cNvSpPr>
            <p:nvPr/>
          </p:nvSpPr>
          <p:spPr bwMode="auto">
            <a:xfrm>
              <a:off x="2966974" y="673735"/>
              <a:ext cx="304800" cy="428625"/>
            </a:xfrm>
            <a:custGeom>
              <a:avLst/>
              <a:gdLst/>
              <a:ahLst/>
              <a:cxnLst>
                <a:cxn ang="0">
                  <a:pos x="60" y="188"/>
                </a:cxn>
                <a:cxn ang="0">
                  <a:pos x="60" y="196"/>
                </a:cxn>
                <a:cxn ang="0">
                  <a:pos x="66" y="210"/>
                </a:cxn>
                <a:cxn ang="0">
                  <a:pos x="74" y="220"/>
                </a:cxn>
                <a:cxn ang="0">
                  <a:pos x="86" y="224"/>
                </a:cxn>
                <a:cxn ang="0">
                  <a:pos x="94" y="226"/>
                </a:cxn>
                <a:cxn ang="0">
                  <a:pos x="114" y="222"/>
                </a:cxn>
                <a:cxn ang="0">
                  <a:pos x="122" y="214"/>
                </a:cxn>
                <a:cxn ang="0">
                  <a:pos x="128" y="202"/>
                </a:cxn>
                <a:cxn ang="0">
                  <a:pos x="128" y="194"/>
                </a:cxn>
                <a:cxn ang="0">
                  <a:pos x="120" y="176"/>
                </a:cxn>
                <a:cxn ang="0">
                  <a:pos x="104" y="166"/>
                </a:cxn>
                <a:cxn ang="0">
                  <a:pos x="58" y="148"/>
                </a:cxn>
                <a:cxn ang="0">
                  <a:pos x="34" y="138"/>
                </a:cxn>
                <a:cxn ang="0">
                  <a:pos x="16" y="122"/>
                </a:cxn>
                <a:cxn ang="0">
                  <a:pos x="6" y="102"/>
                </a:cxn>
                <a:cxn ang="0">
                  <a:pos x="2" y="78"/>
                </a:cxn>
                <a:cxn ang="0">
                  <a:pos x="4" y="62"/>
                </a:cxn>
                <a:cxn ang="0">
                  <a:pos x="14" y="34"/>
                </a:cxn>
                <a:cxn ang="0">
                  <a:pos x="38" y="12"/>
                </a:cxn>
                <a:cxn ang="0">
                  <a:pos x="74" y="2"/>
                </a:cxn>
                <a:cxn ang="0">
                  <a:pos x="98" y="0"/>
                </a:cxn>
                <a:cxn ang="0">
                  <a:pos x="136" y="4"/>
                </a:cxn>
                <a:cxn ang="0">
                  <a:pos x="164" y="18"/>
                </a:cxn>
                <a:cxn ang="0">
                  <a:pos x="180" y="42"/>
                </a:cxn>
                <a:cxn ang="0">
                  <a:pos x="186" y="72"/>
                </a:cxn>
                <a:cxn ang="0">
                  <a:pos x="126" y="84"/>
                </a:cxn>
                <a:cxn ang="0">
                  <a:pos x="124" y="66"/>
                </a:cxn>
                <a:cxn ang="0">
                  <a:pos x="120" y="54"/>
                </a:cxn>
                <a:cxn ang="0">
                  <a:pos x="110" y="48"/>
                </a:cxn>
                <a:cxn ang="0">
                  <a:pos x="96" y="44"/>
                </a:cxn>
                <a:cxn ang="0">
                  <a:pos x="84" y="46"/>
                </a:cxn>
                <a:cxn ang="0">
                  <a:pos x="72" y="56"/>
                </a:cxn>
                <a:cxn ang="0">
                  <a:pos x="66" y="66"/>
                </a:cxn>
                <a:cxn ang="0">
                  <a:pos x="66" y="72"/>
                </a:cxn>
                <a:cxn ang="0">
                  <a:pos x="72" y="90"/>
                </a:cxn>
                <a:cxn ang="0">
                  <a:pos x="94" y="102"/>
                </a:cxn>
                <a:cxn ang="0">
                  <a:pos x="134" y="116"/>
                </a:cxn>
                <a:cxn ang="0">
                  <a:pos x="160" y="128"/>
                </a:cxn>
                <a:cxn ang="0">
                  <a:pos x="178" y="144"/>
                </a:cxn>
                <a:cxn ang="0">
                  <a:pos x="188" y="164"/>
                </a:cxn>
                <a:cxn ang="0">
                  <a:pos x="192" y="190"/>
                </a:cxn>
                <a:cxn ang="0">
                  <a:pos x="190" y="208"/>
                </a:cxn>
                <a:cxn ang="0">
                  <a:pos x="176" y="240"/>
                </a:cxn>
                <a:cxn ang="0">
                  <a:pos x="150" y="260"/>
                </a:cxn>
                <a:cxn ang="0">
                  <a:pos x="116" y="270"/>
                </a:cxn>
                <a:cxn ang="0">
                  <a:pos x="96" y="270"/>
                </a:cxn>
                <a:cxn ang="0">
                  <a:pos x="50" y="264"/>
                </a:cxn>
                <a:cxn ang="0">
                  <a:pos x="20" y="248"/>
                </a:cxn>
                <a:cxn ang="0">
                  <a:pos x="6" y="222"/>
                </a:cxn>
                <a:cxn ang="0">
                  <a:pos x="0" y="188"/>
                </a:cxn>
                <a:cxn ang="0">
                  <a:pos x="60" y="180"/>
                </a:cxn>
              </a:cxnLst>
              <a:rect l="0" t="0" r="r" b="b"/>
              <a:pathLst>
                <a:path w="192" h="270">
                  <a:moveTo>
                    <a:pt x="60" y="180"/>
                  </a:moveTo>
                  <a:lnTo>
                    <a:pt x="60" y="188"/>
                  </a:lnTo>
                  <a:lnTo>
                    <a:pt x="60" y="188"/>
                  </a:lnTo>
                  <a:lnTo>
                    <a:pt x="60" y="196"/>
                  </a:lnTo>
                  <a:lnTo>
                    <a:pt x="62" y="204"/>
                  </a:lnTo>
                  <a:lnTo>
                    <a:pt x="66" y="210"/>
                  </a:lnTo>
                  <a:lnTo>
                    <a:pt x="68" y="216"/>
                  </a:lnTo>
                  <a:lnTo>
                    <a:pt x="74" y="220"/>
                  </a:lnTo>
                  <a:lnTo>
                    <a:pt x="80" y="222"/>
                  </a:lnTo>
                  <a:lnTo>
                    <a:pt x="86" y="224"/>
                  </a:lnTo>
                  <a:lnTo>
                    <a:pt x="94" y="226"/>
                  </a:lnTo>
                  <a:lnTo>
                    <a:pt x="94" y="226"/>
                  </a:lnTo>
                  <a:lnTo>
                    <a:pt x="108" y="224"/>
                  </a:lnTo>
                  <a:lnTo>
                    <a:pt x="114" y="222"/>
                  </a:lnTo>
                  <a:lnTo>
                    <a:pt x="118" y="218"/>
                  </a:lnTo>
                  <a:lnTo>
                    <a:pt x="122" y="214"/>
                  </a:lnTo>
                  <a:lnTo>
                    <a:pt x="126" y="208"/>
                  </a:lnTo>
                  <a:lnTo>
                    <a:pt x="128" y="202"/>
                  </a:lnTo>
                  <a:lnTo>
                    <a:pt x="128" y="194"/>
                  </a:lnTo>
                  <a:lnTo>
                    <a:pt x="128" y="194"/>
                  </a:lnTo>
                  <a:lnTo>
                    <a:pt x="126" y="184"/>
                  </a:lnTo>
                  <a:lnTo>
                    <a:pt x="120" y="176"/>
                  </a:lnTo>
                  <a:lnTo>
                    <a:pt x="114" y="170"/>
                  </a:lnTo>
                  <a:lnTo>
                    <a:pt x="104" y="166"/>
                  </a:lnTo>
                  <a:lnTo>
                    <a:pt x="58" y="148"/>
                  </a:lnTo>
                  <a:lnTo>
                    <a:pt x="58" y="148"/>
                  </a:lnTo>
                  <a:lnTo>
                    <a:pt x="44" y="144"/>
                  </a:lnTo>
                  <a:lnTo>
                    <a:pt x="34" y="138"/>
                  </a:lnTo>
                  <a:lnTo>
                    <a:pt x="24" y="130"/>
                  </a:lnTo>
                  <a:lnTo>
                    <a:pt x="16" y="122"/>
                  </a:lnTo>
                  <a:lnTo>
                    <a:pt x="10" y="112"/>
                  </a:lnTo>
                  <a:lnTo>
                    <a:pt x="6" y="102"/>
                  </a:lnTo>
                  <a:lnTo>
                    <a:pt x="4" y="90"/>
                  </a:lnTo>
                  <a:lnTo>
                    <a:pt x="2" y="78"/>
                  </a:lnTo>
                  <a:lnTo>
                    <a:pt x="2" y="78"/>
                  </a:lnTo>
                  <a:lnTo>
                    <a:pt x="4" y="62"/>
                  </a:lnTo>
                  <a:lnTo>
                    <a:pt x="8" y="48"/>
                  </a:lnTo>
                  <a:lnTo>
                    <a:pt x="14" y="34"/>
                  </a:lnTo>
                  <a:lnTo>
                    <a:pt x="24" y="22"/>
                  </a:lnTo>
                  <a:lnTo>
                    <a:pt x="38" y="12"/>
                  </a:lnTo>
                  <a:lnTo>
                    <a:pt x="54" y="6"/>
                  </a:lnTo>
                  <a:lnTo>
                    <a:pt x="74" y="2"/>
                  </a:lnTo>
                  <a:lnTo>
                    <a:pt x="98" y="0"/>
                  </a:lnTo>
                  <a:lnTo>
                    <a:pt x="98" y="0"/>
                  </a:lnTo>
                  <a:lnTo>
                    <a:pt x="118" y="0"/>
                  </a:lnTo>
                  <a:lnTo>
                    <a:pt x="136" y="4"/>
                  </a:lnTo>
                  <a:lnTo>
                    <a:pt x="152" y="10"/>
                  </a:lnTo>
                  <a:lnTo>
                    <a:pt x="164" y="18"/>
                  </a:lnTo>
                  <a:lnTo>
                    <a:pt x="174" y="30"/>
                  </a:lnTo>
                  <a:lnTo>
                    <a:pt x="180" y="42"/>
                  </a:lnTo>
                  <a:lnTo>
                    <a:pt x="184" y="56"/>
                  </a:lnTo>
                  <a:lnTo>
                    <a:pt x="186" y="72"/>
                  </a:lnTo>
                  <a:lnTo>
                    <a:pt x="186" y="84"/>
                  </a:lnTo>
                  <a:lnTo>
                    <a:pt x="126" y="84"/>
                  </a:lnTo>
                  <a:lnTo>
                    <a:pt x="126" y="84"/>
                  </a:lnTo>
                  <a:lnTo>
                    <a:pt x="124" y="66"/>
                  </a:lnTo>
                  <a:lnTo>
                    <a:pt x="122" y="60"/>
                  </a:lnTo>
                  <a:lnTo>
                    <a:pt x="120" y="54"/>
                  </a:lnTo>
                  <a:lnTo>
                    <a:pt x="116" y="50"/>
                  </a:lnTo>
                  <a:lnTo>
                    <a:pt x="110" y="48"/>
                  </a:lnTo>
                  <a:lnTo>
                    <a:pt x="104" y="46"/>
                  </a:lnTo>
                  <a:lnTo>
                    <a:pt x="96" y="44"/>
                  </a:lnTo>
                  <a:lnTo>
                    <a:pt x="96" y="44"/>
                  </a:lnTo>
                  <a:lnTo>
                    <a:pt x="84" y="46"/>
                  </a:lnTo>
                  <a:lnTo>
                    <a:pt x="76" y="52"/>
                  </a:lnTo>
                  <a:lnTo>
                    <a:pt x="72" y="56"/>
                  </a:lnTo>
                  <a:lnTo>
                    <a:pt x="68" y="60"/>
                  </a:lnTo>
                  <a:lnTo>
                    <a:pt x="66" y="66"/>
                  </a:lnTo>
                  <a:lnTo>
                    <a:pt x="66" y="72"/>
                  </a:lnTo>
                  <a:lnTo>
                    <a:pt x="66" y="72"/>
                  </a:lnTo>
                  <a:lnTo>
                    <a:pt x="68" y="82"/>
                  </a:lnTo>
                  <a:lnTo>
                    <a:pt x="72" y="90"/>
                  </a:lnTo>
                  <a:lnTo>
                    <a:pt x="80" y="96"/>
                  </a:lnTo>
                  <a:lnTo>
                    <a:pt x="94" y="102"/>
                  </a:lnTo>
                  <a:lnTo>
                    <a:pt x="134" y="116"/>
                  </a:lnTo>
                  <a:lnTo>
                    <a:pt x="134" y="116"/>
                  </a:lnTo>
                  <a:lnTo>
                    <a:pt x="148" y="122"/>
                  </a:lnTo>
                  <a:lnTo>
                    <a:pt x="160" y="128"/>
                  </a:lnTo>
                  <a:lnTo>
                    <a:pt x="170" y="136"/>
                  </a:lnTo>
                  <a:lnTo>
                    <a:pt x="178" y="144"/>
                  </a:lnTo>
                  <a:lnTo>
                    <a:pt x="184" y="152"/>
                  </a:lnTo>
                  <a:lnTo>
                    <a:pt x="188" y="164"/>
                  </a:lnTo>
                  <a:lnTo>
                    <a:pt x="190" y="176"/>
                  </a:lnTo>
                  <a:lnTo>
                    <a:pt x="192" y="190"/>
                  </a:lnTo>
                  <a:lnTo>
                    <a:pt x="192" y="190"/>
                  </a:lnTo>
                  <a:lnTo>
                    <a:pt x="190" y="208"/>
                  </a:lnTo>
                  <a:lnTo>
                    <a:pt x="184" y="226"/>
                  </a:lnTo>
                  <a:lnTo>
                    <a:pt x="176" y="240"/>
                  </a:lnTo>
                  <a:lnTo>
                    <a:pt x="164" y="250"/>
                  </a:lnTo>
                  <a:lnTo>
                    <a:pt x="150" y="260"/>
                  </a:lnTo>
                  <a:lnTo>
                    <a:pt x="134" y="266"/>
                  </a:lnTo>
                  <a:lnTo>
                    <a:pt x="116" y="270"/>
                  </a:lnTo>
                  <a:lnTo>
                    <a:pt x="96" y="270"/>
                  </a:lnTo>
                  <a:lnTo>
                    <a:pt x="96" y="270"/>
                  </a:lnTo>
                  <a:lnTo>
                    <a:pt x="70" y="270"/>
                  </a:lnTo>
                  <a:lnTo>
                    <a:pt x="50" y="264"/>
                  </a:lnTo>
                  <a:lnTo>
                    <a:pt x="32" y="258"/>
                  </a:lnTo>
                  <a:lnTo>
                    <a:pt x="20" y="248"/>
                  </a:lnTo>
                  <a:lnTo>
                    <a:pt x="12" y="236"/>
                  </a:lnTo>
                  <a:lnTo>
                    <a:pt x="6" y="222"/>
                  </a:lnTo>
                  <a:lnTo>
                    <a:pt x="2" y="206"/>
                  </a:lnTo>
                  <a:lnTo>
                    <a:pt x="0" y="188"/>
                  </a:lnTo>
                  <a:lnTo>
                    <a:pt x="0" y="180"/>
                  </a:lnTo>
                  <a:lnTo>
                    <a:pt x="60" y="18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1" name="Freeform 27"/>
            <p:cNvSpPr>
              <a:spLocks noEditPoints="1"/>
            </p:cNvSpPr>
            <p:nvPr/>
          </p:nvSpPr>
          <p:spPr bwMode="auto">
            <a:xfrm>
              <a:off x="3309874" y="673735"/>
              <a:ext cx="317500" cy="428625"/>
            </a:xfrm>
            <a:custGeom>
              <a:avLst/>
              <a:gdLst/>
              <a:ahLst/>
              <a:cxnLst>
                <a:cxn ang="0">
                  <a:pos x="8" y="80"/>
                </a:cxn>
                <a:cxn ang="0">
                  <a:pos x="10" y="58"/>
                </a:cxn>
                <a:cxn ang="0">
                  <a:pos x="24" y="28"/>
                </a:cxn>
                <a:cxn ang="0">
                  <a:pos x="48" y="10"/>
                </a:cxn>
                <a:cxn ang="0">
                  <a:pos x="80" y="0"/>
                </a:cxn>
                <a:cxn ang="0">
                  <a:pos x="98" y="0"/>
                </a:cxn>
                <a:cxn ang="0">
                  <a:pos x="146" y="6"/>
                </a:cxn>
                <a:cxn ang="0">
                  <a:pos x="174" y="22"/>
                </a:cxn>
                <a:cxn ang="0">
                  <a:pos x="188" y="46"/>
                </a:cxn>
                <a:cxn ang="0">
                  <a:pos x="192" y="78"/>
                </a:cxn>
                <a:cxn ang="0">
                  <a:pos x="192" y="214"/>
                </a:cxn>
                <a:cxn ang="0">
                  <a:pos x="196" y="254"/>
                </a:cxn>
                <a:cxn ang="0">
                  <a:pos x="136" y="264"/>
                </a:cxn>
                <a:cxn ang="0">
                  <a:pos x="132" y="250"/>
                </a:cxn>
                <a:cxn ang="0">
                  <a:pos x="128" y="238"/>
                </a:cxn>
                <a:cxn ang="0">
                  <a:pos x="122" y="246"/>
                </a:cxn>
                <a:cxn ang="0">
                  <a:pos x="108" y="260"/>
                </a:cxn>
                <a:cxn ang="0">
                  <a:pos x="92" y="268"/>
                </a:cxn>
                <a:cxn ang="0">
                  <a:pos x="62" y="270"/>
                </a:cxn>
                <a:cxn ang="0">
                  <a:pos x="46" y="268"/>
                </a:cxn>
                <a:cxn ang="0">
                  <a:pos x="22" y="256"/>
                </a:cxn>
                <a:cxn ang="0">
                  <a:pos x="8" y="236"/>
                </a:cxn>
                <a:cxn ang="0">
                  <a:pos x="0" y="210"/>
                </a:cxn>
                <a:cxn ang="0">
                  <a:pos x="0" y="196"/>
                </a:cxn>
                <a:cxn ang="0">
                  <a:pos x="4" y="166"/>
                </a:cxn>
                <a:cxn ang="0">
                  <a:pos x="16" y="144"/>
                </a:cxn>
                <a:cxn ang="0">
                  <a:pos x="36" y="128"/>
                </a:cxn>
                <a:cxn ang="0">
                  <a:pos x="64" y="116"/>
                </a:cxn>
                <a:cxn ang="0">
                  <a:pos x="102" y="106"/>
                </a:cxn>
                <a:cxn ang="0">
                  <a:pos x="122" y="96"/>
                </a:cxn>
                <a:cxn ang="0">
                  <a:pos x="128" y="76"/>
                </a:cxn>
                <a:cxn ang="0">
                  <a:pos x="126" y="62"/>
                </a:cxn>
                <a:cxn ang="0">
                  <a:pos x="122" y="54"/>
                </a:cxn>
                <a:cxn ang="0">
                  <a:pos x="112" y="46"/>
                </a:cxn>
                <a:cxn ang="0">
                  <a:pos x="98" y="44"/>
                </a:cxn>
                <a:cxn ang="0">
                  <a:pos x="90" y="46"/>
                </a:cxn>
                <a:cxn ang="0">
                  <a:pos x="80" y="50"/>
                </a:cxn>
                <a:cxn ang="0">
                  <a:pos x="72" y="58"/>
                </a:cxn>
                <a:cxn ang="0">
                  <a:pos x="68" y="78"/>
                </a:cxn>
                <a:cxn ang="0">
                  <a:pos x="8" y="86"/>
                </a:cxn>
                <a:cxn ang="0">
                  <a:pos x="128" y="136"/>
                </a:cxn>
                <a:cxn ang="0">
                  <a:pos x="100" y="148"/>
                </a:cxn>
                <a:cxn ang="0">
                  <a:pos x="84" y="154"/>
                </a:cxn>
                <a:cxn ang="0">
                  <a:pos x="72" y="162"/>
                </a:cxn>
                <a:cxn ang="0">
                  <a:pos x="64" y="174"/>
                </a:cxn>
                <a:cxn ang="0">
                  <a:pos x="62" y="190"/>
                </a:cxn>
                <a:cxn ang="0">
                  <a:pos x="68" y="214"/>
                </a:cxn>
                <a:cxn ang="0">
                  <a:pos x="76" y="222"/>
                </a:cxn>
                <a:cxn ang="0">
                  <a:pos x="88" y="226"/>
                </a:cxn>
                <a:cxn ang="0">
                  <a:pos x="102" y="224"/>
                </a:cxn>
                <a:cxn ang="0">
                  <a:pos x="114" y="216"/>
                </a:cxn>
                <a:cxn ang="0">
                  <a:pos x="124" y="204"/>
                </a:cxn>
                <a:cxn ang="0">
                  <a:pos x="128" y="186"/>
                </a:cxn>
              </a:cxnLst>
              <a:rect l="0" t="0" r="r" b="b"/>
              <a:pathLst>
                <a:path w="200" h="270">
                  <a:moveTo>
                    <a:pt x="8" y="86"/>
                  </a:moveTo>
                  <a:lnTo>
                    <a:pt x="8" y="80"/>
                  </a:lnTo>
                  <a:lnTo>
                    <a:pt x="8" y="80"/>
                  </a:lnTo>
                  <a:lnTo>
                    <a:pt x="10" y="58"/>
                  </a:lnTo>
                  <a:lnTo>
                    <a:pt x="14" y="42"/>
                  </a:lnTo>
                  <a:lnTo>
                    <a:pt x="24" y="28"/>
                  </a:lnTo>
                  <a:lnTo>
                    <a:pt x="34" y="18"/>
                  </a:lnTo>
                  <a:lnTo>
                    <a:pt x="48" y="10"/>
                  </a:lnTo>
                  <a:lnTo>
                    <a:pt x="64" y="4"/>
                  </a:lnTo>
                  <a:lnTo>
                    <a:pt x="80" y="0"/>
                  </a:lnTo>
                  <a:lnTo>
                    <a:pt x="98" y="0"/>
                  </a:lnTo>
                  <a:lnTo>
                    <a:pt x="98" y="0"/>
                  </a:lnTo>
                  <a:lnTo>
                    <a:pt x="124" y="2"/>
                  </a:lnTo>
                  <a:lnTo>
                    <a:pt x="146" y="6"/>
                  </a:lnTo>
                  <a:lnTo>
                    <a:pt x="162" y="12"/>
                  </a:lnTo>
                  <a:lnTo>
                    <a:pt x="174" y="22"/>
                  </a:lnTo>
                  <a:lnTo>
                    <a:pt x="182" y="34"/>
                  </a:lnTo>
                  <a:lnTo>
                    <a:pt x="188" y="46"/>
                  </a:lnTo>
                  <a:lnTo>
                    <a:pt x="190" y="62"/>
                  </a:lnTo>
                  <a:lnTo>
                    <a:pt x="192" y="78"/>
                  </a:lnTo>
                  <a:lnTo>
                    <a:pt x="192" y="214"/>
                  </a:lnTo>
                  <a:lnTo>
                    <a:pt x="192" y="214"/>
                  </a:lnTo>
                  <a:lnTo>
                    <a:pt x="194" y="242"/>
                  </a:lnTo>
                  <a:lnTo>
                    <a:pt x="196" y="254"/>
                  </a:lnTo>
                  <a:lnTo>
                    <a:pt x="200" y="264"/>
                  </a:lnTo>
                  <a:lnTo>
                    <a:pt x="136" y="264"/>
                  </a:lnTo>
                  <a:lnTo>
                    <a:pt x="136" y="264"/>
                  </a:lnTo>
                  <a:lnTo>
                    <a:pt x="132" y="250"/>
                  </a:lnTo>
                  <a:lnTo>
                    <a:pt x="128" y="238"/>
                  </a:lnTo>
                  <a:lnTo>
                    <a:pt x="128" y="238"/>
                  </a:lnTo>
                  <a:lnTo>
                    <a:pt x="128" y="238"/>
                  </a:lnTo>
                  <a:lnTo>
                    <a:pt x="122" y="246"/>
                  </a:lnTo>
                  <a:lnTo>
                    <a:pt x="116" y="254"/>
                  </a:lnTo>
                  <a:lnTo>
                    <a:pt x="108" y="260"/>
                  </a:lnTo>
                  <a:lnTo>
                    <a:pt x="100" y="264"/>
                  </a:lnTo>
                  <a:lnTo>
                    <a:pt x="92" y="268"/>
                  </a:lnTo>
                  <a:lnTo>
                    <a:pt x="84" y="270"/>
                  </a:lnTo>
                  <a:lnTo>
                    <a:pt x="62" y="270"/>
                  </a:lnTo>
                  <a:lnTo>
                    <a:pt x="62" y="270"/>
                  </a:lnTo>
                  <a:lnTo>
                    <a:pt x="46" y="268"/>
                  </a:lnTo>
                  <a:lnTo>
                    <a:pt x="32" y="264"/>
                  </a:lnTo>
                  <a:lnTo>
                    <a:pt x="22" y="256"/>
                  </a:lnTo>
                  <a:lnTo>
                    <a:pt x="14" y="246"/>
                  </a:lnTo>
                  <a:lnTo>
                    <a:pt x="8" y="236"/>
                  </a:lnTo>
                  <a:lnTo>
                    <a:pt x="2" y="222"/>
                  </a:lnTo>
                  <a:lnTo>
                    <a:pt x="0" y="210"/>
                  </a:lnTo>
                  <a:lnTo>
                    <a:pt x="0" y="196"/>
                  </a:lnTo>
                  <a:lnTo>
                    <a:pt x="0" y="196"/>
                  </a:lnTo>
                  <a:lnTo>
                    <a:pt x="0" y="180"/>
                  </a:lnTo>
                  <a:lnTo>
                    <a:pt x="4" y="166"/>
                  </a:lnTo>
                  <a:lnTo>
                    <a:pt x="8" y="154"/>
                  </a:lnTo>
                  <a:lnTo>
                    <a:pt x="16" y="144"/>
                  </a:lnTo>
                  <a:lnTo>
                    <a:pt x="24" y="134"/>
                  </a:lnTo>
                  <a:lnTo>
                    <a:pt x="36" y="128"/>
                  </a:lnTo>
                  <a:lnTo>
                    <a:pt x="48" y="122"/>
                  </a:lnTo>
                  <a:lnTo>
                    <a:pt x="64" y="116"/>
                  </a:lnTo>
                  <a:lnTo>
                    <a:pt x="102" y="106"/>
                  </a:lnTo>
                  <a:lnTo>
                    <a:pt x="102" y="106"/>
                  </a:lnTo>
                  <a:lnTo>
                    <a:pt x="114" y="102"/>
                  </a:lnTo>
                  <a:lnTo>
                    <a:pt x="122" y="96"/>
                  </a:lnTo>
                  <a:lnTo>
                    <a:pt x="128" y="88"/>
                  </a:lnTo>
                  <a:lnTo>
                    <a:pt x="128" y="76"/>
                  </a:lnTo>
                  <a:lnTo>
                    <a:pt x="128" y="76"/>
                  </a:lnTo>
                  <a:lnTo>
                    <a:pt x="126" y="62"/>
                  </a:lnTo>
                  <a:lnTo>
                    <a:pt x="124" y="58"/>
                  </a:lnTo>
                  <a:lnTo>
                    <a:pt x="122" y="54"/>
                  </a:lnTo>
                  <a:lnTo>
                    <a:pt x="118" y="50"/>
                  </a:lnTo>
                  <a:lnTo>
                    <a:pt x="112" y="46"/>
                  </a:lnTo>
                  <a:lnTo>
                    <a:pt x="106" y="46"/>
                  </a:lnTo>
                  <a:lnTo>
                    <a:pt x="98" y="44"/>
                  </a:lnTo>
                  <a:lnTo>
                    <a:pt x="98" y="44"/>
                  </a:lnTo>
                  <a:lnTo>
                    <a:pt x="90" y="46"/>
                  </a:lnTo>
                  <a:lnTo>
                    <a:pt x="84" y="48"/>
                  </a:lnTo>
                  <a:lnTo>
                    <a:pt x="80" y="50"/>
                  </a:lnTo>
                  <a:lnTo>
                    <a:pt x="74" y="54"/>
                  </a:lnTo>
                  <a:lnTo>
                    <a:pt x="72" y="58"/>
                  </a:lnTo>
                  <a:lnTo>
                    <a:pt x="70" y="64"/>
                  </a:lnTo>
                  <a:lnTo>
                    <a:pt x="68" y="78"/>
                  </a:lnTo>
                  <a:lnTo>
                    <a:pt x="68" y="86"/>
                  </a:lnTo>
                  <a:lnTo>
                    <a:pt x="8" y="86"/>
                  </a:lnTo>
                  <a:close/>
                  <a:moveTo>
                    <a:pt x="128" y="136"/>
                  </a:moveTo>
                  <a:lnTo>
                    <a:pt x="128" y="136"/>
                  </a:lnTo>
                  <a:lnTo>
                    <a:pt x="114" y="144"/>
                  </a:lnTo>
                  <a:lnTo>
                    <a:pt x="100" y="148"/>
                  </a:lnTo>
                  <a:lnTo>
                    <a:pt x="100" y="148"/>
                  </a:lnTo>
                  <a:lnTo>
                    <a:pt x="84" y="154"/>
                  </a:lnTo>
                  <a:lnTo>
                    <a:pt x="76" y="158"/>
                  </a:lnTo>
                  <a:lnTo>
                    <a:pt x="72" y="162"/>
                  </a:lnTo>
                  <a:lnTo>
                    <a:pt x="68" y="168"/>
                  </a:lnTo>
                  <a:lnTo>
                    <a:pt x="64" y="174"/>
                  </a:lnTo>
                  <a:lnTo>
                    <a:pt x="62" y="190"/>
                  </a:lnTo>
                  <a:lnTo>
                    <a:pt x="62" y="190"/>
                  </a:lnTo>
                  <a:lnTo>
                    <a:pt x="64" y="204"/>
                  </a:lnTo>
                  <a:lnTo>
                    <a:pt x="68" y="214"/>
                  </a:lnTo>
                  <a:lnTo>
                    <a:pt x="72" y="220"/>
                  </a:lnTo>
                  <a:lnTo>
                    <a:pt x="76" y="222"/>
                  </a:lnTo>
                  <a:lnTo>
                    <a:pt x="82" y="224"/>
                  </a:lnTo>
                  <a:lnTo>
                    <a:pt x="88" y="226"/>
                  </a:lnTo>
                  <a:lnTo>
                    <a:pt x="88" y="226"/>
                  </a:lnTo>
                  <a:lnTo>
                    <a:pt x="102" y="224"/>
                  </a:lnTo>
                  <a:lnTo>
                    <a:pt x="108" y="220"/>
                  </a:lnTo>
                  <a:lnTo>
                    <a:pt x="114" y="216"/>
                  </a:lnTo>
                  <a:lnTo>
                    <a:pt x="120" y="210"/>
                  </a:lnTo>
                  <a:lnTo>
                    <a:pt x="124" y="204"/>
                  </a:lnTo>
                  <a:lnTo>
                    <a:pt x="128" y="196"/>
                  </a:lnTo>
                  <a:lnTo>
                    <a:pt x="128" y="186"/>
                  </a:lnTo>
                  <a:lnTo>
                    <a:pt x="128" y="1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2" name="Freeform 28"/>
            <p:cNvSpPr>
              <a:spLocks/>
            </p:cNvSpPr>
            <p:nvPr/>
          </p:nvSpPr>
          <p:spPr bwMode="auto">
            <a:xfrm>
              <a:off x="3671824" y="673735"/>
              <a:ext cx="301625" cy="428625"/>
            </a:xfrm>
            <a:custGeom>
              <a:avLst/>
              <a:gdLst/>
              <a:ahLst/>
              <a:cxnLst>
                <a:cxn ang="0">
                  <a:pos x="58" y="188"/>
                </a:cxn>
                <a:cxn ang="0">
                  <a:pos x="60" y="196"/>
                </a:cxn>
                <a:cxn ang="0">
                  <a:pos x="64" y="210"/>
                </a:cxn>
                <a:cxn ang="0">
                  <a:pos x="72" y="220"/>
                </a:cxn>
                <a:cxn ang="0">
                  <a:pos x="86" y="224"/>
                </a:cxn>
                <a:cxn ang="0">
                  <a:pos x="94" y="226"/>
                </a:cxn>
                <a:cxn ang="0">
                  <a:pos x="112" y="222"/>
                </a:cxn>
                <a:cxn ang="0">
                  <a:pos x="122" y="214"/>
                </a:cxn>
                <a:cxn ang="0">
                  <a:pos x="126" y="202"/>
                </a:cxn>
                <a:cxn ang="0">
                  <a:pos x="126" y="194"/>
                </a:cxn>
                <a:cxn ang="0">
                  <a:pos x="120" y="176"/>
                </a:cxn>
                <a:cxn ang="0">
                  <a:pos x="102" y="166"/>
                </a:cxn>
                <a:cxn ang="0">
                  <a:pos x="56" y="148"/>
                </a:cxn>
                <a:cxn ang="0">
                  <a:pos x="32" y="138"/>
                </a:cxn>
                <a:cxn ang="0">
                  <a:pos x="16" y="122"/>
                </a:cxn>
                <a:cxn ang="0">
                  <a:pos x="4" y="102"/>
                </a:cxn>
                <a:cxn ang="0">
                  <a:pos x="2" y="78"/>
                </a:cxn>
                <a:cxn ang="0">
                  <a:pos x="2" y="62"/>
                </a:cxn>
                <a:cxn ang="0">
                  <a:pos x="14" y="34"/>
                </a:cxn>
                <a:cxn ang="0">
                  <a:pos x="36" y="12"/>
                </a:cxn>
                <a:cxn ang="0">
                  <a:pos x="72" y="2"/>
                </a:cxn>
                <a:cxn ang="0">
                  <a:pos x="96" y="0"/>
                </a:cxn>
                <a:cxn ang="0">
                  <a:pos x="136" y="4"/>
                </a:cxn>
                <a:cxn ang="0">
                  <a:pos x="162" y="18"/>
                </a:cxn>
                <a:cxn ang="0">
                  <a:pos x="178" y="42"/>
                </a:cxn>
                <a:cxn ang="0">
                  <a:pos x="184" y="72"/>
                </a:cxn>
                <a:cxn ang="0">
                  <a:pos x="124" y="84"/>
                </a:cxn>
                <a:cxn ang="0">
                  <a:pos x="124" y="66"/>
                </a:cxn>
                <a:cxn ang="0">
                  <a:pos x="118" y="54"/>
                </a:cxn>
                <a:cxn ang="0">
                  <a:pos x="110" y="48"/>
                </a:cxn>
                <a:cxn ang="0">
                  <a:pos x="96" y="44"/>
                </a:cxn>
                <a:cxn ang="0">
                  <a:pos x="84" y="46"/>
                </a:cxn>
                <a:cxn ang="0">
                  <a:pos x="70" y="56"/>
                </a:cxn>
                <a:cxn ang="0">
                  <a:pos x="66" y="66"/>
                </a:cxn>
                <a:cxn ang="0">
                  <a:pos x="64" y="72"/>
                </a:cxn>
                <a:cxn ang="0">
                  <a:pos x="70" y="90"/>
                </a:cxn>
                <a:cxn ang="0">
                  <a:pos x="94" y="102"/>
                </a:cxn>
                <a:cxn ang="0">
                  <a:pos x="134" y="116"/>
                </a:cxn>
                <a:cxn ang="0">
                  <a:pos x="160" y="128"/>
                </a:cxn>
                <a:cxn ang="0">
                  <a:pos x="178" y="144"/>
                </a:cxn>
                <a:cxn ang="0">
                  <a:pos x="186" y="164"/>
                </a:cxn>
                <a:cxn ang="0">
                  <a:pos x="190" y="190"/>
                </a:cxn>
                <a:cxn ang="0">
                  <a:pos x="188" y="208"/>
                </a:cxn>
                <a:cxn ang="0">
                  <a:pos x="174" y="240"/>
                </a:cxn>
                <a:cxn ang="0">
                  <a:pos x="148" y="260"/>
                </a:cxn>
                <a:cxn ang="0">
                  <a:pos x="114" y="270"/>
                </a:cxn>
                <a:cxn ang="0">
                  <a:pos x="94" y="270"/>
                </a:cxn>
                <a:cxn ang="0">
                  <a:pos x="48" y="264"/>
                </a:cxn>
                <a:cxn ang="0">
                  <a:pos x="20" y="248"/>
                </a:cxn>
                <a:cxn ang="0">
                  <a:pos x="4" y="222"/>
                </a:cxn>
                <a:cxn ang="0">
                  <a:pos x="0" y="188"/>
                </a:cxn>
                <a:cxn ang="0">
                  <a:pos x="58" y="180"/>
                </a:cxn>
              </a:cxnLst>
              <a:rect l="0" t="0" r="r" b="b"/>
              <a:pathLst>
                <a:path w="190" h="270">
                  <a:moveTo>
                    <a:pt x="58" y="180"/>
                  </a:moveTo>
                  <a:lnTo>
                    <a:pt x="58" y="188"/>
                  </a:lnTo>
                  <a:lnTo>
                    <a:pt x="58" y="188"/>
                  </a:lnTo>
                  <a:lnTo>
                    <a:pt x="60" y="196"/>
                  </a:lnTo>
                  <a:lnTo>
                    <a:pt x="62" y="204"/>
                  </a:lnTo>
                  <a:lnTo>
                    <a:pt x="64" y="210"/>
                  </a:lnTo>
                  <a:lnTo>
                    <a:pt x="68" y="216"/>
                  </a:lnTo>
                  <a:lnTo>
                    <a:pt x="72" y="220"/>
                  </a:lnTo>
                  <a:lnTo>
                    <a:pt x="78" y="222"/>
                  </a:lnTo>
                  <a:lnTo>
                    <a:pt x="86" y="224"/>
                  </a:lnTo>
                  <a:lnTo>
                    <a:pt x="94" y="226"/>
                  </a:lnTo>
                  <a:lnTo>
                    <a:pt x="94" y="226"/>
                  </a:lnTo>
                  <a:lnTo>
                    <a:pt x="108" y="224"/>
                  </a:lnTo>
                  <a:lnTo>
                    <a:pt x="112" y="222"/>
                  </a:lnTo>
                  <a:lnTo>
                    <a:pt x="118" y="218"/>
                  </a:lnTo>
                  <a:lnTo>
                    <a:pt x="122" y="214"/>
                  </a:lnTo>
                  <a:lnTo>
                    <a:pt x="124" y="208"/>
                  </a:lnTo>
                  <a:lnTo>
                    <a:pt x="126" y="202"/>
                  </a:lnTo>
                  <a:lnTo>
                    <a:pt x="126" y="194"/>
                  </a:lnTo>
                  <a:lnTo>
                    <a:pt x="126" y="194"/>
                  </a:lnTo>
                  <a:lnTo>
                    <a:pt x="124" y="184"/>
                  </a:lnTo>
                  <a:lnTo>
                    <a:pt x="120" y="176"/>
                  </a:lnTo>
                  <a:lnTo>
                    <a:pt x="112" y="170"/>
                  </a:lnTo>
                  <a:lnTo>
                    <a:pt x="102" y="166"/>
                  </a:lnTo>
                  <a:lnTo>
                    <a:pt x="56" y="148"/>
                  </a:lnTo>
                  <a:lnTo>
                    <a:pt x="56" y="148"/>
                  </a:lnTo>
                  <a:lnTo>
                    <a:pt x="44" y="144"/>
                  </a:lnTo>
                  <a:lnTo>
                    <a:pt x="32" y="138"/>
                  </a:lnTo>
                  <a:lnTo>
                    <a:pt x="24" y="130"/>
                  </a:lnTo>
                  <a:lnTo>
                    <a:pt x="16" y="122"/>
                  </a:lnTo>
                  <a:lnTo>
                    <a:pt x="10" y="112"/>
                  </a:lnTo>
                  <a:lnTo>
                    <a:pt x="4" y="102"/>
                  </a:lnTo>
                  <a:lnTo>
                    <a:pt x="2" y="90"/>
                  </a:lnTo>
                  <a:lnTo>
                    <a:pt x="2" y="78"/>
                  </a:lnTo>
                  <a:lnTo>
                    <a:pt x="2" y="78"/>
                  </a:lnTo>
                  <a:lnTo>
                    <a:pt x="2" y="62"/>
                  </a:lnTo>
                  <a:lnTo>
                    <a:pt x="6" y="48"/>
                  </a:lnTo>
                  <a:lnTo>
                    <a:pt x="14" y="34"/>
                  </a:lnTo>
                  <a:lnTo>
                    <a:pt x="24" y="22"/>
                  </a:lnTo>
                  <a:lnTo>
                    <a:pt x="36" y="12"/>
                  </a:lnTo>
                  <a:lnTo>
                    <a:pt x="52" y="6"/>
                  </a:lnTo>
                  <a:lnTo>
                    <a:pt x="72" y="2"/>
                  </a:lnTo>
                  <a:lnTo>
                    <a:pt x="96" y="0"/>
                  </a:lnTo>
                  <a:lnTo>
                    <a:pt x="96" y="0"/>
                  </a:lnTo>
                  <a:lnTo>
                    <a:pt x="118" y="0"/>
                  </a:lnTo>
                  <a:lnTo>
                    <a:pt x="136" y="4"/>
                  </a:lnTo>
                  <a:lnTo>
                    <a:pt x="150" y="10"/>
                  </a:lnTo>
                  <a:lnTo>
                    <a:pt x="162" y="18"/>
                  </a:lnTo>
                  <a:lnTo>
                    <a:pt x="172" y="30"/>
                  </a:lnTo>
                  <a:lnTo>
                    <a:pt x="178" y="42"/>
                  </a:lnTo>
                  <a:lnTo>
                    <a:pt x="182" y="56"/>
                  </a:lnTo>
                  <a:lnTo>
                    <a:pt x="184" y="72"/>
                  </a:lnTo>
                  <a:lnTo>
                    <a:pt x="184" y="84"/>
                  </a:lnTo>
                  <a:lnTo>
                    <a:pt x="124" y="84"/>
                  </a:lnTo>
                  <a:lnTo>
                    <a:pt x="124" y="84"/>
                  </a:lnTo>
                  <a:lnTo>
                    <a:pt x="124" y="66"/>
                  </a:lnTo>
                  <a:lnTo>
                    <a:pt x="122" y="60"/>
                  </a:lnTo>
                  <a:lnTo>
                    <a:pt x="118" y="54"/>
                  </a:lnTo>
                  <a:lnTo>
                    <a:pt x="114" y="50"/>
                  </a:lnTo>
                  <a:lnTo>
                    <a:pt x="110" y="48"/>
                  </a:lnTo>
                  <a:lnTo>
                    <a:pt x="104" y="46"/>
                  </a:lnTo>
                  <a:lnTo>
                    <a:pt x="96" y="44"/>
                  </a:lnTo>
                  <a:lnTo>
                    <a:pt x="96" y="44"/>
                  </a:lnTo>
                  <a:lnTo>
                    <a:pt x="84" y="46"/>
                  </a:lnTo>
                  <a:lnTo>
                    <a:pt x="74" y="52"/>
                  </a:lnTo>
                  <a:lnTo>
                    <a:pt x="70" y="56"/>
                  </a:lnTo>
                  <a:lnTo>
                    <a:pt x="68" y="60"/>
                  </a:lnTo>
                  <a:lnTo>
                    <a:pt x="66" y="66"/>
                  </a:lnTo>
                  <a:lnTo>
                    <a:pt x="64" y="72"/>
                  </a:lnTo>
                  <a:lnTo>
                    <a:pt x="64" y="72"/>
                  </a:lnTo>
                  <a:lnTo>
                    <a:pt x="66" y="82"/>
                  </a:lnTo>
                  <a:lnTo>
                    <a:pt x="70" y="90"/>
                  </a:lnTo>
                  <a:lnTo>
                    <a:pt x="80" y="96"/>
                  </a:lnTo>
                  <a:lnTo>
                    <a:pt x="94" y="102"/>
                  </a:lnTo>
                  <a:lnTo>
                    <a:pt x="134" y="116"/>
                  </a:lnTo>
                  <a:lnTo>
                    <a:pt x="134" y="116"/>
                  </a:lnTo>
                  <a:lnTo>
                    <a:pt x="148" y="122"/>
                  </a:lnTo>
                  <a:lnTo>
                    <a:pt x="160" y="128"/>
                  </a:lnTo>
                  <a:lnTo>
                    <a:pt x="170" y="136"/>
                  </a:lnTo>
                  <a:lnTo>
                    <a:pt x="178" y="144"/>
                  </a:lnTo>
                  <a:lnTo>
                    <a:pt x="182" y="152"/>
                  </a:lnTo>
                  <a:lnTo>
                    <a:pt x="186" y="164"/>
                  </a:lnTo>
                  <a:lnTo>
                    <a:pt x="190" y="176"/>
                  </a:lnTo>
                  <a:lnTo>
                    <a:pt x="190" y="190"/>
                  </a:lnTo>
                  <a:lnTo>
                    <a:pt x="190" y="190"/>
                  </a:lnTo>
                  <a:lnTo>
                    <a:pt x="188" y="208"/>
                  </a:lnTo>
                  <a:lnTo>
                    <a:pt x="182" y="226"/>
                  </a:lnTo>
                  <a:lnTo>
                    <a:pt x="174" y="240"/>
                  </a:lnTo>
                  <a:lnTo>
                    <a:pt x="162" y="250"/>
                  </a:lnTo>
                  <a:lnTo>
                    <a:pt x="148" y="260"/>
                  </a:lnTo>
                  <a:lnTo>
                    <a:pt x="132" y="266"/>
                  </a:lnTo>
                  <a:lnTo>
                    <a:pt x="114" y="270"/>
                  </a:lnTo>
                  <a:lnTo>
                    <a:pt x="94" y="270"/>
                  </a:lnTo>
                  <a:lnTo>
                    <a:pt x="94" y="270"/>
                  </a:lnTo>
                  <a:lnTo>
                    <a:pt x="68" y="270"/>
                  </a:lnTo>
                  <a:lnTo>
                    <a:pt x="48" y="264"/>
                  </a:lnTo>
                  <a:lnTo>
                    <a:pt x="32" y="258"/>
                  </a:lnTo>
                  <a:lnTo>
                    <a:pt x="20" y="248"/>
                  </a:lnTo>
                  <a:lnTo>
                    <a:pt x="10" y="236"/>
                  </a:lnTo>
                  <a:lnTo>
                    <a:pt x="4" y="222"/>
                  </a:lnTo>
                  <a:lnTo>
                    <a:pt x="0" y="206"/>
                  </a:lnTo>
                  <a:lnTo>
                    <a:pt x="0" y="188"/>
                  </a:lnTo>
                  <a:lnTo>
                    <a:pt x="0" y="180"/>
                  </a:lnTo>
                  <a:lnTo>
                    <a:pt x="58" y="18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5" name="Rectangle 29"/>
            <p:cNvSpPr>
              <a:spLocks noChangeArrowheads="1"/>
            </p:cNvSpPr>
            <p:nvPr/>
          </p:nvSpPr>
          <p:spPr bwMode="auto">
            <a:xfrm>
              <a:off x="4030599" y="975360"/>
              <a:ext cx="101600" cy="11747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6" name="Freeform 30"/>
            <p:cNvSpPr>
              <a:spLocks/>
            </p:cNvSpPr>
            <p:nvPr/>
          </p:nvSpPr>
          <p:spPr bwMode="auto">
            <a:xfrm>
              <a:off x="4192524" y="673735"/>
              <a:ext cx="314325" cy="428625"/>
            </a:xfrm>
            <a:custGeom>
              <a:avLst/>
              <a:gdLst/>
              <a:ahLst/>
              <a:cxnLst>
                <a:cxn ang="0">
                  <a:pos x="134" y="100"/>
                </a:cxn>
                <a:cxn ang="0">
                  <a:pos x="132" y="72"/>
                </a:cxn>
                <a:cxn ang="0">
                  <a:pos x="124" y="58"/>
                </a:cxn>
                <a:cxn ang="0">
                  <a:pos x="112" y="48"/>
                </a:cxn>
                <a:cxn ang="0">
                  <a:pos x="104" y="48"/>
                </a:cxn>
                <a:cxn ang="0">
                  <a:pos x="84" y="52"/>
                </a:cxn>
                <a:cxn ang="0">
                  <a:pos x="74" y="70"/>
                </a:cxn>
                <a:cxn ang="0">
                  <a:pos x="68" y="96"/>
                </a:cxn>
                <a:cxn ang="0">
                  <a:pos x="66" y="136"/>
                </a:cxn>
                <a:cxn ang="0">
                  <a:pos x="70" y="192"/>
                </a:cxn>
                <a:cxn ang="0">
                  <a:pos x="78" y="214"/>
                </a:cxn>
                <a:cxn ang="0">
                  <a:pos x="92" y="224"/>
                </a:cxn>
                <a:cxn ang="0">
                  <a:pos x="102" y="226"/>
                </a:cxn>
                <a:cxn ang="0">
                  <a:pos x="116" y="222"/>
                </a:cxn>
                <a:cxn ang="0">
                  <a:pos x="126" y="212"/>
                </a:cxn>
                <a:cxn ang="0">
                  <a:pos x="132" y="192"/>
                </a:cxn>
                <a:cxn ang="0">
                  <a:pos x="198" y="166"/>
                </a:cxn>
                <a:cxn ang="0">
                  <a:pos x="196" y="190"/>
                </a:cxn>
                <a:cxn ang="0">
                  <a:pos x="184" y="228"/>
                </a:cxn>
                <a:cxn ang="0">
                  <a:pos x="160" y="256"/>
                </a:cxn>
                <a:cxn ang="0">
                  <a:pos x="124" y="268"/>
                </a:cxn>
                <a:cxn ang="0">
                  <a:pos x="98" y="270"/>
                </a:cxn>
                <a:cxn ang="0">
                  <a:pos x="56" y="264"/>
                </a:cxn>
                <a:cxn ang="0">
                  <a:pos x="38" y="254"/>
                </a:cxn>
                <a:cxn ang="0">
                  <a:pos x="24" y="242"/>
                </a:cxn>
                <a:cxn ang="0">
                  <a:pos x="14" y="224"/>
                </a:cxn>
                <a:cxn ang="0">
                  <a:pos x="2" y="170"/>
                </a:cxn>
                <a:cxn ang="0">
                  <a:pos x="0" y="136"/>
                </a:cxn>
                <a:cxn ang="0">
                  <a:pos x="4" y="84"/>
                </a:cxn>
                <a:cxn ang="0">
                  <a:pos x="12" y="56"/>
                </a:cxn>
                <a:cxn ang="0">
                  <a:pos x="24" y="36"/>
                </a:cxn>
                <a:cxn ang="0">
                  <a:pos x="36" y="20"/>
                </a:cxn>
                <a:cxn ang="0">
                  <a:pos x="54" y="10"/>
                </a:cxn>
                <a:cxn ang="0">
                  <a:pos x="82" y="2"/>
                </a:cxn>
                <a:cxn ang="0">
                  <a:pos x="104" y="0"/>
                </a:cxn>
                <a:cxn ang="0">
                  <a:pos x="144" y="6"/>
                </a:cxn>
                <a:cxn ang="0">
                  <a:pos x="174" y="26"/>
                </a:cxn>
                <a:cxn ang="0">
                  <a:pos x="192" y="58"/>
                </a:cxn>
                <a:cxn ang="0">
                  <a:pos x="198" y="100"/>
                </a:cxn>
              </a:cxnLst>
              <a:rect l="0" t="0" r="r" b="b"/>
              <a:pathLst>
                <a:path w="198" h="270">
                  <a:moveTo>
                    <a:pt x="134" y="100"/>
                  </a:moveTo>
                  <a:lnTo>
                    <a:pt x="134" y="100"/>
                  </a:lnTo>
                  <a:lnTo>
                    <a:pt x="132" y="80"/>
                  </a:lnTo>
                  <a:lnTo>
                    <a:pt x="132" y="72"/>
                  </a:lnTo>
                  <a:lnTo>
                    <a:pt x="128" y="64"/>
                  </a:lnTo>
                  <a:lnTo>
                    <a:pt x="124" y="58"/>
                  </a:lnTo>
                  <a:lnTo>
                    <a:pt x="120" y="52"/>
                  </a:lnTo>
                  <a:lnTo>
                    <a:pt x="112" y="48"/>
                  </a:lnTo>
                  <a:lnTo>
                    <a:pt x="104" y="48"/>
                  </a:lnTo>
                  <a:lnTo>
                    <a:pt x="104" y="48"/>
                  </a:lnTo>
                  <a:lnTo>
                    <a:pt x="94" y="48"/>
                  </a:lnTo>
                  <a:lnTo>
                    <a:pt x="84" y="52"/>
                  </a:lnTo>
                  <a:lnTo>
                    <a:pt x="78" y="60"/>
                  </a:lnTo>
                  <a:lnTo>
                    <a:pt x="74" y="70"/>
                  </a:lnTo>
                  <a:lnTo>
                    <a:pt x="70" y="82"/>
                  </a:lnTo>
                  <a:lnTo>
                    <a:pt x="68" y="96"/>
                  </a:lnTo>
                  <a:lnTo>
                    <a:pt x="66" y="136"/>
                  </a:lnTo>
                  <a:lnTo>
                    <a:pt x="66" y="136"/>
                  </a:lnTo>
                  <a:lnTo>
                    <a:pt x="68" y="176"/>
                  </a:lnTo>
                  <a:lnTo>
                    <a:pt x="70" y="192"/>
                  </a:lnTo>
                  <a:lnTo>
                    <a:pt x="72" y="204"/>
                  </a:lnTo>
                  <a:lnTo>
                    <a:pt x="78" y="214"/>
                  </a:lnTo>
                  <a:lnTo>
                    <a:pt x="84" y="220"/>
                  </a:lnTo>
                  <a:lnTo>
                    <a:pt x="92" y="224"/>
                  </a:lnTo>
                  <a:lnTo>
                    <a:pt x="102" y="226"/>
                  </a:lnTo>
                  <a:lnTo>
                    <a:pt x="102" y="226"/>
                  </a:lnTo>
                  <a:lnTo>
                    <a:pt x="110" y="224"/>
                  </a:lnTo>
                  <a:lnTo>
                    <a:pt x="116" y="222"/>
                  </a:lnTo>
                  <a:lnTo>
                    <a:pt x="122" y="218"/>
                  </a:lnTo>
                  <a:lnTo>
                    <a:pt x="126" y="212"/>
                  </a:lnTo>
                  <a:lnTo>
                    <a:pt x="130" y="202"/>
                  </a:lnTo>
                  <a:lnTo>
                    <a:pt x="132" y="192"/>
                  </a:lnTo>
                  <a:lnTo>
                    <a:pt x="134" y="166"/>
                  </a:lnTo>
                  <a:lnTo>
                    <a:pt x="198" y="166"/>
                  </a:lnTo>
                  <a:lnTo>
                    <a:pt x="198" y="166"/>
                  </a:lnTo>
                  <a:lnTo>
                    <a:pt x="196" y="190"/>
                  </a:lnTo>
                  <a:lnTo>
                    <a:pt x="192" y="210"/>
                  </a:lnTo>
                  <a:lnTo>
                    <a:pt x="184" y="228"/>
                  </a:lnTo>
                  <a:lnTo>
                    <a:pt x="174" y="244"/>
                  </a:lnTo>
                  <a:lnTo>
                    <a:pt x="160" y="256"/>
                  </a:lnTo>
                  <a:lnTo>
                    <a:pt x="144" y="264"/>
                  </a:lnTo>
                  <a:lnTo>
                    <a:pt x="124" y="268"/>
                  </a:lnTo>
                  <a:lnTo>
                    <a:pt x="98" y="270"/>
                  </a:lnTo>
                  <a:lnTo>
                    <a:pt x="98" y="270"/>
                  </a:lnTo>
                  <a:lnTo>
                    <a:pt x="76" y="270"/>
                  </a:lnTo>
                  <a:lnTo>
                    <a:pt x="56" y="264"/>
                  </a:lnTo>
                  <a:lnTo>
                    <a:pt x="46" y="260"/>
                  </a:lnTo>
                  <a:lnTo>
                    <a:pt x="38" y="254"/>
                  </a:lnTo>
                  <a:lnTo>
                    <a:pt x="32" y="248"/>
                  </a:lnTo>
                  <a:lnTo>
                    <a:pt x="24" y="242"/>
                  </a:lnTo>
                  <a:lnTo>
                    <a:pt x="20" y="234"/>
                  </a:lnTo>
                  <a:lnTo>
                    <a:pt x="14" y="224"/>
                  </a:lnTo>
                  <a:lnTo>
                    <a:pt x="6" y="200"/>
                  </a:lnTo>
                  <a:lnTo>
                    <a:pt x="2" y="170"/>
                  </a:lnTo>
                  <a:lnTo>
                    <a:pt x="0" y="136"/>
                  </a:lnTo>
                  <a:lnTo>
                    <a:pt x="0" y="136"/>
                  </a:lnTo>
                  <a:lnTo>
                    <a:pt x="2" y="98"/>
                  </a:lnTo>
                  <a:lnTo>
                    <a:pt x="4" y="84"/>
                  </a:lnTo>
                  <a:lnTo>
                    <a:pt x="8" y="70"/>
                  </a:lnTo>
                  <a:lnTo>
                    <a:pt x="12" y="56"/>
                  </a:lnTo>
                  <a:lnTo>
                    <a:pt x="18" y="46"/>
                  </a:lnTo>
                  <a:lnTo>
                    <a:pt x="24" y="36"/>
                  </a:lnTo>
                  <a:lnTo>
                    <a:pt x="30" y="28"/>
                  </a:lnTo>
                  <a:lnTo>
                    <a:pt x="36" y="20"/>
                  </a:lnTo>
                  <a:lnTo>
                    <a:pt x="44" y="14"/>
                  </a:lnTo>
                  <a:lnTo>
                    <a:pt x="54" y="10"/>
                  </a:lnTo>
                  <a:lnTo>
                    <a:pt x="62" y="6"/>
                  </a:lnTo>
                  <a:lnTo>
                    <a:pt x="82" y="2"/>
                  </a:lnTo>
                  <a:lnTo>
                    <a:pt x="104" y="0"/>
                  </a:lnTo>
                  <a:lnTo>
                    <a:pt x="104" y="0"/>
                  </a:lnTo>
                  <a:lnTo>
                    <a:pt x="126" y="2"/>
                  </a:lnTo>
                  <a:lnTo>
                    <a:pt x="144" y="6"/>
                  </a:lnTo>
                  <a:lnTo>
                    <a:pt x="160" y="16"/>
                  </a:lnTo>
                  <a:lnTo>
                    <a:pt x="174" y="26"/>
                  </a:lnTo>
                  <a:lnTo>
                    <a:pt x="184" y="40"/>
                  </a:lnTo>
                  <a:lnTo>
                    <a:pt x="192" y="58"/>
                  </a:lnTo>
                  <a:lnTo>
                    <a:pt x="196" y="78"/>
                  </a:lnTo>
                  <a:lnTo>
                    <a:pt x="198" y="100"/>
                  </a:lnTo>
                  <a:lnTo>
                    <a:pt x="134" y="10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7" name="Freeform 31"/>
            <p:cNvSpPr>
              <a:spLocks noEditPoints="1"/>
            </p:cNvSpPr>
            <p:nvPr/>
          </p:nvSpPr>
          <p:spPr bwMode="auto">
            <a:xfrm>
              <a:off x="4544949" y="673735"/>
              <a:ext cx="323850" cy="428625"/>
            </a:xfrm>
            <a:custGeom>
              <a:avLst/>
              <a:gdLst/>
              <a:ahLst/>
              <a:cxnLst>
                <a:cxn ang="0">
                  <a:pos x="102" y="0"/>
                </a:cxn>
                <a:cxn ang="0">
                  <a:pos x="130" y="2"/>
                </a:cxn>
                <a:cxn ang="0">
                  <a:pos x="152" y="8"/>
                </a:cxn>
                <a:cxn ang="0">
                  <a:pos x="170" y="18"/>
                </a:cxn>
                <a:cxn ang="0">
                  <a:pos x="182" y="34"/>
                </a:cxn>
                <a:cxn ang="0">
                  <a:pos x="192" y="52"/>
                </a:cxn>
                <a:cxn ang="0">
                  <a:pos x="202" y="104"/>
                </a:cxn>
                <a:cxn ang="0">
                  <a:pos x="204" y="136"/>
                </a:cxn>
                <a:cxn ang="0">
                  <a:pos x="198" y="194"/>
                </a:cxn>
                <a:cxn ang="0">
                  <a:pos x="188" y="226"/>
                </a:cxn>
                <a:cxn ang="0">
                  <a:pos x="176" y="244"/>
                </a:cxn>
                <a:cxn ang="0">
                  <a:pos x="160" y="256"/>
                </a:cxn>
                <a:cxn ang="0">
                  <a:pos x="140" y="266"/>
                </a:cxn>
                <a:cxn ang="0">
                  <a:pos x="102" y="270"/>
                </a:cxn>
                <a:cxn ang="0">
                  <a:pos x="88" y="270"/>
                </a:cxn>
                <a:cxn ang="0">
                  <a:pos x="64" y="266"/>
                </a:cxn>
                <a:cxn ang="0">
                  <a:pos x="44" y="258"/>
                </a:cxn>
                <a:cxn ang="0">
                  <a:pos x="28" y="244"/>
                </a:cxn>
                <a:cxn ang="0">
                  <a:pos x="16" y="228"/>
                </a:cxn>
                <a:cxn ang="0">
                  <a:pos x="6" y="194"/>
                </a:cxn>
                <a:cxn ang="0">
                  <a:pos x="0" y="136"/>
                </a:cxn>
                <a:cxn ang="0">
                  <a:pos x="2" y="104"/>
                </a:cxn>
                <a:cxn ang="0">
                  <a:pos x="14" y="54"/>
                </a:cxn>
                <a:cxn ang="0">
                  <a:pos x="24" y="34"/>
                </a:cxn>
                <a:cxn ang="0">
                  <a:pos x="38" y="20"/>
                </a:cxn>
                <a:cxn ang="0">
                  <a:pos x="54" y="8"/>
                </a:cxn>
                <a:cxn ang="0">
                  <a:pos x="76" y="2"/>
                </a:cxn>
                <a:cxn ang="0">
                  <a:pos x="102" y="0"/>
                </a:cxn>
                <a:cxn ang="0">
                  <a:pos x="102" y="226"/>
                </a:cxn>
                <a:cxn ang="0">
                  <a:pos x="120" y="220"/>
                </a:cxn>
                <a:cxn ang="0">
                  <a:pos x="130" y="204"/>
                </a:cxn>
                <a:cxn ang="0">
                  <a:pos x="136" y="176"/>
                </a:cxn>
                <a:cxn ang="0">
                  <a:pos x="138" y="136"/>
                </a:cxn>
                <a:cxn ang="0">
                  <a:pos x="134" y="78"/>
                </a:cxn>
                <a:cxn ang="0">
                  <a:pos x="126" y="56"/>
                </a:cxn>
                <a:cxn ang="0">
                  <a:pos x="112" y="46"/>
                </a:cxn>
                <a:cxn ang="0">
                  <a:pos x="102" y="44"/>
                </a:cxn>
                <a:cxn ang="0">
                  <a:pos x="84" y="52"/>
                </a:cxn>
                <a:cxn ang="0">
                  <a:pos x="72" y="70"/>
                </a:cxn>
                <a:cxn ang="0">
                  <a:pos x="68" y="98"/>
                </a:cxn>
                <a:cxn ang="0">
                  <a:pos x="66" y="136"/>
                </a:cxn>
                <a:cxn ang="0">
                  <a:pos x="70" y="186"/>
                </a:cxn>
                <a:cxn ang="0">
                  <a:pos x="76" y="210"/>
                </a:cxn>
                <a:cxn ang="0">
                  <a:pos x="92" y="224"/>
                </a:cxn>
                <a:cxn ang="0">
                  <a:pos x="102" y="226"/>
                </a:cxn>
              </a:cxnLst>
              <a:rect l="0" t="0" r="r" b="b"/>
              <a:pathLst>
                <a:path w="204" h="270">
                  <a:moveTo>
                    <a:pt x="102" y="0"/>
                  </a:moveTo>
                  <a:lnTo>
                    <a:pt x="102" y="0"/>
                  </a:lnTo>
                  <a:lnTo>
                    <a:pt x="116" y="0"/>
                  </a:lnTo>
                  <a:lnTo>
                    <a:pt x="130" y="2"/>
                  </a:lnTo>
                  <a:lnTo>
                    <a:pt x="142" y="4"/>
                  </a:lnTo>
                  <a:lnTo>
                    <a:pt x="152" y="8"/>
                  </a:lnTo>
                  <a:lnTo>
                    <a:pt x="162" y="12"/>
                  </a:lnTo>
                  <a:lnTo>
                    <a:pt x="170" y="18"/>
                  </a:lnTo>
                  <a:lnTo>
                    <a:pt x="176" y="26"/>
                  </a:lnTo>
                  <a:lnTo>
                    <a:pt x="182" y="34"/>
                  </a:lnTo>
                  <a:lnTo>
                    <a:pt x="188" y="42"/>
                  </a:lnTo>
                  <a:lnTo>
                    <a:pt x="192" y="52"/>
                  </a:lnTo>
                  <a:lnTo>
                    <a:pt x="200" y="76"/>
                  </a:lnTo>
                  <a:lnTo>
                    <a:pt x="202" y="104"/>
                  </a:lnTo>
                  <a:lnTo>
                    <a:pt x="204" y="136"/>
                  </a:lnTo>
                  <a:lnTo>
                    <a:pt x="204" y="136"/>
                  </a:lnTo>
                  <a:lnTo>
                    <a:pt x="202" y="166"/>
                  </a:lnTo>
                  <a:lnTo>
                    <a:pt x="198" y="194"/>
                  </a:lnTo>
                  <a:lnTo>
                    <a:pt x="192" y="216"/>
                  </a:lnTo>
                  <a:lnTo>
                    <a:pt x="188" y="226"/>
                  </a:lnTo>
                  <a:lnTo>
                    <a:pt x="182" y="236"/>
                  </a:lnTo>
                  <a:lnTo>
                    <a:pt x="176" y="244"/>
                  </a:lnTo>
                  <a:lnTo>
                    <a:pt x="168" y="250"/>
                  </a:lnTo>
                  <a:lnTo>
                    <a:pt x="160" y="256"/>
                  </a:lnTo>
                  <a:lnTo>
                    <a:pt x="150" y="262"/>
                  </a:lnTo>
                  <a:lnTo>
                    <a:pt x="140" y="266"/>
                  </a:lnTo>
                  <a:lnTo>
                    <a:pt x="128" y="268"/>
                  </a:lnTo>
                  <a:lnTo>
                    <a:pt x="102" y="270"/>
                  </a:lnTo>
                  <a:lnTo>
                    <a:pt x="102" y="270"/>
                  </a:lnTo>
                  <a:lnTo>
                    <a:pt x="88" y="270"/>
                  </a:lnTo>
                  <a:lnTo>
                    <a:pt x="76" y="268"/>
                  </a:lnTo>
                  <a:lnTo>
                    <a:pt x="64" y="266"/>
                  </a:lnTo>
                  <a:lnTo>
                    <a:pt x="54" y="262"/>
                  </a:lnTo>
                  <a:lnTo>
                    <a:pt x="44" y="258"/>
                  </a:lnTo>
                  <a:lnTo>
                    <a:pt x="36" y="252"/>
                  </a:lnTo>
                  <a:lnTo>
                    <a:pt x="28" y="244"/>
                  </a:lnTo>
                  <a:lnTo>
                    <a:pt x="22" y="236"/>
                  </a:lnTo>
                  <a:lnTo>
                    <a:pt x="16" y="228"/>
                  </a:lnTo>
                  <a:lnTo>
                    <a:pt x="12" y="218"/>
                  </a:lnTo>
                  <a:lnTo>
                    <a:pt x="6" y="194"/>
                  </a:lnTo>
                  <a:lnTo>
                    <a:pt x="2" y="166"/>
                  </a:lnTo>
                  <a:lnTo>
                    <a:pt x="0" y="136"/>
                  </a:lnTo>
                  <a:lnTo>
                    <a:pt x="0" y="136"/>
                  </a:lnTo>
                  <a:lnTo>
                    <a:pt x="2" y="104"/>
                  </a:lnTo>
                  <a:lnTo>
                    <a:pt x="6" y="76"/>
                  </a:lnTo>
                  <a:lnTo>
                    <a:pt x="14" y="54"/>
                  </a:lnTo>
                  <a:lnTo>
                    <a:pt x="18" y="44"/>
                  </a:lnTo>
                  <a:lnTo>
                    <a:pt x="24" y="34"/>
                  </a:lnTo>
                  <a:lnTo>
                    <a:pt x="30" y="26"/>
                  </a:lnTo>
                  <a:lnTo>
                    <a:pt x="38" y="20"/>
                  </a:lnTo>
                  <a:lnTo>
                    <a:pt x="46" y="14"/>
                  </a:lnTo>
                  <a:lnTo>
                    <a:pt x="54" y="8"/>
                  </a:lnTo>
                  <a:lnTo>
                    <a:pt x="64" y="4"/>
                  </a:lnTo>
                  <a:lnTo>
                    <a:pt x="76" y="2"/>
                  </a:lnTo>
                  <a:lnTo>
                    <a:pt x="102" y="0"/>
                  </a:lnTo>
                  <a:lnTo>
                    <a:pt x="102" y="0"/>
                  </a:lnTo>
                  <a:close/>
                  <a:moveTo>
                    <a:pt x="102" y="226"/>
                  </a:moveTo>
                  <a:lnTo>
                    <a:pt x="102" y="226"/>
                  </a:lnTo>
                  <a:lnTo>
                    <a:pt x="112" y="224"/>
                  </a:lnTo>
                  <a:lnTo>
                    <a:pt x="120" y="220"/>
                  </a:lnTo>
                  <a:lnTo>
                    <a:pt x="126" y="214"/>
                  </a:lnTo>
                  <a:lnTo>
                    <a:pt x="130" y="204"/>
                  </a:lnTo>
                  <a:lnTo>
                    <a:pt x="134" y="192"/>
                  </a:lnTo>
                  <a:lnTo>
                    <a:pt x="136" y="176"/>
                  </a:lnTo>
                  <a:lnTo>
                    <a:pt x="138" y="136"/>
                  </a:lnTo>
                  <a:lnTo>
                    <a:pt x="138" y="136"/>
                  </a:lnTo>
                  <a:lnTo>
                    <a:pt x="136" y="94"/>
                  </a:lnTo>
                  <a:lnTo>
                    <a:pt x="134" y="78"/>
                  </a:lnTo>
                  <a:lnTo>
                    <a:pt x="130" y="66"/>
                  </a:lnTo>
                  <a:lnTo>
                    <a:pt x="126" y="56"/>
                  </a:lnTo>
                  <a:lnTo>
                    <a:pt x="120" y="50"/>
                  </a:lnTo>
                  <a:lnTo>
                    <a:pt x="112" y="46"/>
                  </a:lnTo>
                  <a:lnTo>
                    <a:pt x="102" y="44"/>
                  </a:lnTo>
                  <a:lnTo>
                    <a:pt x="102" y="44"/>
                  </a:lnTo>
                  <a:lnTo>
                    <a:pt x="92" y="46"/>
                  </a:lnTo>
                  <a:lnTo>
                    <a:pt x="84" y="52"/>
                  </a:lnTo>
                  <a:lnTo>
                    <a:pt x="76" y="60"/>
                  </a:lnTo>
                  <a:lnTo>
                    <a:pt x="72" y="70"/>
                  </a:lnTo>
                  <a:lnTo>
                    <a:pt x="70" y="84"/>
                  </a:lnTo>
                  <a:lnTo>
                    <a:pt x="68" y="98"/>
                  </a:lnTo>
                  <a:lnTo>
                    <a:pt x="66" y="136"/>
                  </a:lnTo>
                  <a:lnTo>
                    <a:pt x="66" y="136"/>
                  </a:lnTo>
                  <a:lnTo>
                    <a:pt x="68" y="172"/>
                  </a:lnTo>
                  <a:lnTo>
                    <a:pt x="70" y="186"/>
                  </a:lnTo>
                  <a:lnTo>
                    <a:pt x="72" y="200"/>
                  </a:lnTo>
                  <a:lnTo>
                    <a:pt x="76" y="210"/>
                  </a:lnTo>
                  <a:lnTo>
                    <a:pt x="84" y="218"/>
                  </a:lnTo>
                  <a:lnTo>
                    <a:pt x="92" y="224"/>
                  </a:lnTo>
                  <a:lnTo>
                    <a:pt x="102" y="226"/>
                  </a:lnTo>
                  <a:lnTo>
                    <a:pt x="102" y="2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8" name="Freeform 32"/>
            <p:cNvSpPr>
              <a:spLocks/>
            </p:cNvSpPr>
            <p:nvPr/>
          </p:nvSpPr>
          <p:spPr bwMode="auto">
            <a:xfrm>
              <a:off x="4925949" y="673735"/>
              <a:ext cx="504825" cy="419100"/>
            </a:xfrm>
            <a:custGeom>
              <a:avLst/>
              <a:gdLst/>
              <a:ahLst/>
              <a:cxnLst>
                <a:cxn ang="0">
                  <a:pos x="62" y="6"/>
                </a:cxn>
                <a:cxn ang="0">
                  <a:pos x="64" y="32"/>
                </a:cxn>
                <a:cxn ang="0">
                  <a:pos x="76" y="18"/>
                </a:cxn>
                <a:cxn ang="0">
                  <a:pos x="92" y="8"/>
                </a:cxn>
                <a:cxn ang="0">
                  <a:pos x="128" y="0"/>
                </a:cxn>
                <a:cxn ang="0">
                  <a:pos x="140" y="0"/>
                </a:cxn>
                <a:cxn ang="0">
                  <a:pos x="158" y="6"/>
                </a:cxn>
                <a:cxn ang="0">
                  <a:pos x="174" y="16"/>
                </a:cxn>
                <a:cxn ang="0">
                  <a:pos x="184" y="32"/>
                </a:cxn>
                <a:cxn ang="0">
                  <a:pos x="188" y="40"/>
                </a:cxn>
                <a:cxn ang="0">
                  <a:pos x="194" y="32"/>
                </a:cxn>
                <a:cxn ang="0">
                  <a:pos x="206" y="16"/>
                </a:cxn>
                <a:cxn ang="0">
                  <a:pos x="222" y="6"/>
                </a:cxn>
                <a:cxn ang="0">
                  <a:pos x="242" y="0"/>
                </a:cxn>
                <a:cxn ang="0">
                  <a:pos x="254" y="0"/>
                </a:cxn>
                <a:cxn ang="0">
                  <a:pos x="282" y="4"/>
                </a:cxn>
                <a:cxn ang="0">
                  <a:pos x="302" y="20"/>
                </a:cxn>
                <a:cxn ang="0">
                  <a:pos x="314" y="44"/>
                </a:cxn>
                <a:cxn ang="0">
                  <a:pos x="318" y="76"/>
                </a:cxn>
                <a:cxn ang="0">
                  <a:pos x="252" y="264"/>
                </a:cxn>
                <a:cxn ang="0">
                  <a:pos x="252" y="84"/>
                </a:cxn>
                <a:cxn ang="0">
                  <a:pos x="246" y="60"/>
                </a:cxn>
                <a:cxn ang="0">
                  <a:pos x="238" y="52"/>
                </a:cxn>
                <a:cxn ang="0">
                  <a:pos x="226" y="50"/>
                </a:cxn>
                <a:cxn ang="0">
                  <a:pos x="218" y="52"/>
                </a:cxn>
                <a:cxn ang="0">
                  <a:pos x="206" y="56"/>
                </a:cxn>
                <a:cxn ang="0">
                  <a:pos x="198" y="68"/>
                </a:cxn>
                <a:cxn ang="0">
                  <a:pos x="192" y="84"/>
                </a:cxn>
                <a:cxn ang="0">
                  <a:pos x="192" y="264"/>
                </a:cxn>
                <a:cxn ang="0">
                  <a:pos x="126" y="84"/>
                </a:cxn>
                <a:cxn ang="0">
                  <a:pos x="124" y="70"/>
                </a:cxn>
                <a:cxn ang="0">
                  <a:pos x="116" y="56"/>
                </a:cxn>
                <a:cxn ang="0">
                  <a:pos x="106" y="50"/>
                </a:cxn>
                <a:cxn ang="0">
                  <a:pos x="100" y="50"/>
                </a:cxn>
                <a:cxn ang="0">
                  <a:pos x="86" y="54"/>
                </a:cxn>
                <a:cxn ang="0">
                  <a:pos x="74" y="62"/>
                </a:cxn>
                <a:cxn ang="0">
                  <a:pos x="68" y="76"/>
                </a:cxn>
                <a:cxn ang="0">
                  <a:pos x="66" y="94"/>
                </a:cxn>
                <a:cxn ang="0">
                  <a:pos x="0" y="264"/>
                </a:cxn>
              </a:cxnLst>
              <a:rect l="0" t="0" r="r" b="b"/>
              <a:pathLst>
                <a:path w="318" h="264">
                  <a:moveTo>
                    <a:pt x="0" y="6"/>
                  </a:moveTo>
                  <a:lnTo>
                    <a:pt x="62" y="6"/>
                  </a:lnTo>
                  <a:lnTo>
                    <a:pt x="62" y="32"/>
                  </a:lnTo>
                  <a:lnTo>
                    <a:pt x="64" y="32"/>
                  </a:lnTo>
                  <a:lnTo>
                    <a:pt x="64" y="32"/>
                  </a:lnTo>
                  <a:lnTo>
                    <a:pt x="76" y="18"/>
                  </a:lnTo>
                  <a:lnTo>
                    <a:pt x="84" y="12"/>
                  </a:lnTo>
                  <a:lnTo>
                    <a:pt x="92" y="8"/>
                  </a:lnTo>
                  <a:lnTo>
                    <a:pt x="110" y="2"/>
                  </a:lnTo>
                  <a:lnTo>
                    <a:pt x="128" y="0"/>
                  </a:lnTo>
                  <a:lnTo>
                    <a:pt x="128" y="0"/>
                  </a:lnTo>
                  <a:lnTo>
                    <a:pt x="140" y="0"/>
                  </a:lnTo>
                  <a:lnTo>
                    <a:pt x="150" y="2"/>
                  </a:lnTo>
                  <a:lnTo>
                    <a:pt x="158" y="6"/>
                  </a:lnTo>
                  <a:lnTo>
                    <a:pt x="166" y="10"/>
                  </a:lnTo>
                  <a:lnTo>
                    <a:pt x="174" y="16"/>
                  </a:lnTo>
                  <a:lnTo>
                    <a:pt x="180" y="24"/>
                  </a:lnTo>
                  <a:lnTo>
                    <a:pt x="184" y="32"/>
                  </a:lnTo>
                  <a:lnTo>
                    <a:pt x="188" y="40"/>
                  </a:lnTo>
                  <a:lnTo>
                    <a:pt x="188" y="40"/>
                  </a:lnTo>
                  <a:lnTo>
                    <a:pt x="188" y="40"/>
                  </a:lnTo>
                  <a:lnTo>
                    <a:pt x="194" y="32"/>
                  </a:lnTo>
                  <a:lnTo>
                    <a:pt x="198" y="22"/>
                  </a:lnTo>
                  <a:lnTo>
                    <a:pt x="206" y="16"/>
                  </a:lnTo>
                  <a:lnTo>
                    <a:pt x="214" y="10"/>
                  </a:lnTo>
                  <a:lnTo>
                    <a:pt x="222" y="6"/>
                  </a:lnTo>
                  <a:lnTo>
                    <a:pt x="232" y="2"/>
                  </a:lnTo>
                  <a:lnTo>
                    <a:pt x="242" y="0"/>
                  </a:lnTo>
                  <a:lnTo>
                    <a:pt x="254" y="0"/>
                  </a:lnTo>
                  <a:lnTo>
                    <a:pt x="254" y="0"/>
                  </a:lnTo>
                  <a:lnTo>
                    <a:pt x="270" y="0"/>
                  </a:lnTo>
                  <a:lnTo>
                    <a:pt x="282" y="4"/>
                  </a:lnTo>
                  <a:lnTo>
                    <a:pt x="294" y="10"/>
                  </a:lnTo>
                  <a:lnTo>
                    <a:pt x="302" y="20"/>
                  </a:lnTo>
                  <a:lnTo>
                    <a:pt x="310" y="30"/>
                  </a:lnTo>
                  <a:lnTo>
                    <a:pt x="314" y="44"/>
                  </a:lnTo>
                  <a:lnTo>
                    <a:pt x="318" y="60"/>
                  </a:lnTo>
                  <a:lnTo>
                    <a:pt x="318" y="76"/>
                  </a:lnTo>
                  <a:lnTo>
                    <a:pt x="318" y="264"/>
                  </a:lnTo>
                  <a:lnTo>
                    <a:pt x="252" y="264"/>
                  </a:lnTo>
                  <a:lnTo>
                    <a:pt x="252" y="84"/>
                  </a:lnTo>
                  <a:lnTo>
                    <a:pt x="252" y="84"/>
                  </a:lnTo>
                  <a:lnTo>
                    <a:pt x="250" y="70"/>
                  </a:lnTo>
                  <a:lnTo>
                    <a:pt x="246" y="60"/>
                  </a:lnTo>
                  <a:lnTo>
                    <a:pt x="242" y="56"/>
                  </a:lnTo>
                  <a:lnTo>
                    <a:pt x="238" y="52"/>
                  </a:lnTo>
                  <a:lnTo>
                    <a:pt x="232" y="50"/>
                  </a:lnTo>
                  <a:lnTo>
                    <a:pt x="226" y="50"/>
                  </a:lnTo>
                  <a:lnTo>
                    <a:pt x="226" y="50"/>
                  </a:lnTo>
                  <a:lnTo>
                    <a:pt x="218" y="52"/>
                  </a:lnTo>
                  <a:lnTo>
                    <a:pt x="212" y="54"/>
                  </a:lnTo>
                  <a:lnTo>
                    <a:pt x="206" y="56"/>
                  </a:lnTo>
                  <a:lnTo>
                    <a:pt x="202" y="62"/>
                  </a:lnTo>
                  <a:lnTo>
                    <a:pt x="198" y="68"/>
                  </a:lnTo>
                  <a:lnTo>
                    <a:pt x="194" y="76"/>
                  </a:lnTo>
                  <a:lnTo>
                    <a:pt x="192" y="84"/>
                  </a:lnTo>
                  <a:lnTo>
                    <a:pt x="192" y="94"/>
                  </a:lnTo>
                  <a:lnTo>
                    <a:pt x="192" y="264"/>
                  </a:lnTo>
                  <a:lnTo>
                    <a:pt x="126" y="264"/>
                  </a:lnTo>
                  <a:lnTo>
                    <a:pt x="126" y="84"/>
                  </a:lnTo>
                  <a:lnTo>
                    <a:pt x="126" y="84"/>
                  </a:lnTo>
                  <a:lnTo>
                    <a:pt x="124" y="70"/>
                  </a:lnTo>
                  <a:lnTo>
                    <a:pt x="120" y="60"/>
                  </a:lnTo>
                  <a:lnTo>
                    <a:pt x="116" y="56"/>
                  </a:lnTo>
                  <a:lnTo>
                    <a:pt x="112" y="52"/>
                  </a:lnTo>
                  <a:lnTo>
                    <a:pt x="106" y="50"/>
                  </a:lnTo>
                  <a:lnTo>
                    <a:pt x="100" y="50"/>
                  </a:lnTo>
                  <a:lnTo>
                    <a:pt x="100" y="50"/>
                  </a:lnTo>
                  <a:lnTo>
                    <a:pt x="92" y="52"/>
                  </a:lnTo>
                  <a:lnTo>
                    <a:pt x="86" y="54"/>
                  </a:lnTo>
                  <a:lnTo>
                    <a:pt x="80" y="56"/>
                  </a:lnTo>
                  <a:lnTo>
                    <a:pt x="74" y="62"/>
                  </a:lnTo>
                  <a:lnTo>
                    <a:pt x="70" y="68"/>
                  </a:lnTo>
                  <a:lnTo>
                    <a:pt x="68" y="76"/>
                  </a:lnTo>
                  <a:lnTo>
                    <a:pt x="66" y="84"/>
                  </a:lnTo>
                  <a:lnTo>
                    <a:pt x="66" y="94"/>
                  </a:lnTo>
                  <a:lnTo>
                    <a:pt x="66" y="264"/>
                  </a:lnTo>
                  <a:lnTo>
                    <a:pt x="0" y="264"/>
                  </a:lnTo>
                  <a:lnTo>
                    <a:pt x="0"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grpSp>
      <p:sp>
        <p:nvSpPr>
          <p:cNvPr id="19" name="Rectangle 18">
            <a:hlinkClick r:id="rId3"/>
          </p:cNvPr>
          <p:cNvSpPr/>
          <p:nvPr userDrawn="1"/>
        </p:nvSpPr>
        <p:spPr bwMode="auto">
          <a:xfrm>
            <a:off x="1247775" y="6314349"/>
            <a:ext cx="1805940" cy="283464"/>
          </a:xfrm>
          <a:prstGeom prst="rect">
            <a:avLst/>
          </a:prstGeom>
          <a:solidFill>
            <a:schemeClr val="bg1">
              <a:alpha val="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50000"/>
              </a:spcBef>
              <a:spcAft>
                <a:spcPct val="17000"/>
              </a:spcAft>
              <a:buClr>
                <a:srgbClr val="000000"/>
              </a:buClr>
              <a:buFont typeface="Wingdings" pitchFamily="2" charset="2"/>
              <a:buNone/>
            </a:pPr>
            <a:endParaRPr lang="en-US" sz="1400" smtClean="0">
              <a:solidFill>
                <a:srgbClr val="292929"/>
              </a:solidFill>
              <a:ea typeface="ＭＳ Ｐゴシック" pitchFamily="34" charset="-128"/>
            </a:endParaRPr>
          </a:p>
        </p:txBody>
      </p:sp>
      <p:sp>
        <p:nvSpPr>
          <p:cNvPr id="20" name="Rectangle 45"/>
          <p:cNvSpPr>
            <a:spLocks noGrp="1" noChangeArrowheads="1"/>
          </p:cNvSpPr>
          <p:nvPr>
            <p:ph type="subTitle" sz="quarter" idx="1" hasCustomPrompt="1"/>
          </p:nvPr>
        </p:nvSpPr>
        <p:spPr>
          <a:xfrm>
            <a:off x="1226185" y="3267926"/>
            <a:ext cx="3810000" cy="355482"/>
          </a:xfrm>
        </p:spPr>
        <p:txBody>
          <a:bodyPr/>
          <a:lstStyle>
            <a:lvl1pPr marL="0" indent="0">
              <a:lnSpc>
                <a:spcPct val="95000"/>
              </a:lnSpc>
              <a:spcBef>
                <a:spcPct val="0"/>
              </a:spcBef>
              <a:spcAft>
                <a:spcPct val="0"/>
              </a:spcAft>
              <a:buFont typeface="Wingdings" pitchFamily="2" charset="2"/>
              <a:buNone/>
              <a:defRPr sz="1800" b="1" baseline="0">
                <a:solidFill>
                  <a:srgbClr val="D9D9D9"/>
                </a:solidFill>
                <a:latin typeface="Arial Narrow" pitchFamily="34" charset="0"/>
              </a:defRPr>
            </a:lvl1pPr>
          </a:lstStyle>
          <a:p>
            <a:r>
              <a:rPr lang="en-US" dirty="0" smtClean="0"/>
              <a:t>Click to edit subtitle text</a:t>
            </a:r>
            <a:endParaRPr lang="en-US" dirty="0"/>
          </a:p>
        </p:txBody>
      </p:sp>
    </p:spTree>
    <p:extLst>
      <p:ext uri="{BB962C8B-B14F-4D97-AF65-F5344CB8AC3E}">
        <p14:creationId xmlns:p14="http://schemas.microsoft.com/office/powerpoint/2010/main" val="1107744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AS Closing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08088" y="2095500"/>
            <a:ext cx="5408612" cy="1003300"/>
          </a:xfrm>
        </p:spPr>
        <p:txBody>
          <a:bodyPr anchor="ctr"/>
          <a:lstStyle>
            <a:lvl1pPr algn="l">
              <a:defRPr baseline="0">
                <a:solidFill>
                  <a:srgbClr val="FFFFFF"/>
                </a:solidFill>
              </a:defRPr>
            </a:lvl1pPr>
          </a:lstStyle>
          <a:p>
            <a:r>
              <a:rPr lang="en-US" smtClean="0"/>
              <a:t>Click to edit Master title style</a:t>
            </a:r>
            <a:endParaRPr lang="en-US" dirty="0"/>
          </a:p>
        </p:txBody>
      </p:sp>
      <p:sp>
        <p:nvSpPr>
          <p:cNvPr id="13" name="Rectangle 12"/>
          <p:cNvSpPr>
            <a:spLocks noChangeArrowheads="1"/>
          </p:cNvSpPr>
          <p:nvPr/>
        </p:nvSpPr>
        <p:spPr bwMode="auto">
          <a:xfrm>
            <a:off x="2819400" y="6553200"/>
            <a:ext cx="3505200" cy="304800"/>
          </a:xfrm>
          <a:prstGeom prst="rect">
            <a:avLst/>
          </a:prstGeom>
          <a:noFill/>
          <a:ln w="9525">
            <a:noFill/>
            <a:miter lim="800000"/>
            <a:headEnd/>
            <a:tailEnd/>
          </a:ln>
          <a:effectLst/>
        </p:spPr>
        <p:txBody>
          <a:bodyPr anchor="b"/>
          <a:lstStyle/>
          <a:p>
            <a:pPr algn="ctr" eaLnBrk="0" fontAlgn="base" hangingPunct="0">
              <a:spcBef>
                <a:spcPct val="0"/>
              </a:spcBef>
              <a:spcAft>
                <a:spcPct val="0"/>
              </a:spcAft>
            </a:pPr>
            <a:r>
              <a:rPr lang="en-US" sz="600" b="1" dirty="0" smtClean="0">
                <a:solidFill>
                  <a:srgbClr val="00539B"/>
                </a:solidFill>
                <a:ea typeface="ＭＳ Ｐゴシック" pitchFamily="34" charset="-128"/>
              </a:rPr>
              <a:t/>
            </a:r>
            <a:br>
              <a:rPr lang="en-US" sz="600" b="1" dirty="0" smtClean="0">
                <a:solidFill>
                  <a:srgbClr val="00539B"/>
                </a:solidFill>
                <a:ea typeface="ＭＳ Ｐゴシック" pitchFamily="34" charset="-128"/>
              </a:rPr>
            </a:br>
            <a:r>
              <a:rPr lang="en-US" sz="600" b="1" dirty="0">
                <a:solidFill>
                  <a:srgbClr val="00539B"/>
                </a:solidFill>
                <a:ea typeface="ＭＳ Ｐゴシック" pitchFamily="34" charset="-128"/>
              </a:rPr>
              <a:t>Copyright © </a:t>
            </a:r>
            <a:r>
              <a:rPr lang="en-US" sz="600" b="1" dirty="0" smtClean="0">
                <a:solidFill>
                  <a:srgbClr val="00539B"/>
                </a:solidFill>
                <a:ea typeface="ＭＳ Ｐゴシック" pitchFamily="34" charset="-128"/>
              </a:rPr>
              <a:t>2011, </a:t>
            </a:r>
            <a:r>
              <a:rPr lang="en-US" sz="600" b="1" dirty="0">
                <a:solidFill>
                  <a:srgbClr val="00539B"/>
                </a:solidFill>
                <a:ea typeface="ＭＳ Ｐゴシック" pitchFamily="34" charset="-128"/>
              </a:rPr>
              <a:t>SAS Institute Inc. All rights reserved.</a:t>
            </a:r>
            <a:endParaRPr lang="en-US" sz="600" dirty="0">
              <a:solidFill>
                <a:srgbClr val="00539B"/>
              </a:solidFill>
              <a:latin typeface="Times New Roman" pitchFamily="18" charset="0"/>
              <a:ea typeface="ＭＳ Ｐゴシック" pitchFamily="34" charset="-128"/>
            </a:endParaRPr>
          </a:p>
        </p:txBody>
      </p:sp>
      <p:grpSp>
        <p:nvGrpSpPr>
          <p:cNvPr id="5" name="Group 4"/>
          <p:cNvGrpSpPr/>
          <p:nvPr userDrawn="1"/>
        </p:nvGrpSpPr>
        <p:grpSpPr>
          <a:xfrm>
            <a:off x="1313815" y="6371055"/>
            <a:ext cx="1655277" cy="167513"/>
            <a:chOff x="1195324" y="673735"/>
            <a:chExt cx="4235450" cy="428625"/>
          </a:xfrm>
        </p:grpSpPr>
        <p:sp>
          <p:nvSpPr>
            <p:cNvPr id="6" name="Freeform 22"/>
            <p:cNvSpPr>
              <a:spLocks/>
            </p:cNvSpPr>
            <p:nvPr/>
          </p:nvSpPr>
          <p:spPr bwMode="auto">
            <a:xfrm>
              <a:off x="1195324" y="683260"/>
              <a:ext cx="527050" cy="409575"/>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7" name="Freeform 23"/>
            <p:cNvSpPr>
              <a:spLocks/>
            </p:cNvSpPr>
            <p:nvPr/>
          </p:nvSpPr>
          <p:spPr bwMode="auto">
            <a:xfrm>
              <a:off x="1731899" y="683260"/>
              <a:ext cx="523875" cy="409575"/>
            </a:xfrm>
            <a:custGeom>
              <a:avLst/>
              <a:gdLst/>
              <a:ahLst/>
              <a:cxnLst>
                <a:cxn ang="0">
                  <a:pos x="0" y="0"/>
                </a:cxn>
                <a:cxn ang="0">
                  <a:pos x="66" y="0"/>
                </a:cxn>
                <a:cxn ang="0">
                  <a:pos x="96" y="184"/>
                </a:cxn>
                <a:cxn ang="0">
                  <a:pos x="98" y="184"/>
                </a:cxn>
                <a:cxn ang="0">
                  <a:pos x="130" y="0"/>
                </a:cxn>
                <a:cxn ang="0">
                  <a:pos x="200" y="0"/>
                </a:cxn>
                <a:cxn ang="0">
                  <a:pos x="234" y="184"/>
                </a:cxn>
                <a:cxn ang="0">
                  <a:pos x="236" y="184"/>
                </a:cxn>
                <a:cxn ang="0">
                  <a:pos x="266" y="0"/>
                </a:cxn>
                <a:cxn ang="0">
                  <a:pos x="330" y="0"/>
                </a:cxn>
                <a:cxn ang="0">
                  <a:pos x="274" y="258"/>
                </a:cxn>
                <a:cxn ang="0">
                  <a:pos x="200" y="258"/>
                </a:cxn>
                <a:cxn ang="0">
                  <a:pos x="166" y="76"/>
                </a:cxn>
                <a:cxn ang="0">
                  <a:pos x="164" y="76"/>
                </a:cxn>
                <a:cxn ang="0">
                  <a:pos x="132" y="258"/>
                </a:cxn>
                <a:cxn ang="0">
                  <a:pos x="56" y="258"/>
                </a:cxn>
                <a:cxn ang="0">
                  <a:pos x="0" y="0"/>
                </a:cxn>
              </a:cxnLst>
              <a:rect l="0" t="0" r="r" b="b"/>
              <a:pathLst>
                <a:path w="330" h="258">
                  <a:moveTo>
                    <a:pt x="0" y="0"/>
                  </a:moveTo>
                  <a:lnTo>
                    <a:pt x="66" y="0"/>
                  </a:lnTo>
                  <a:lnTo>
                    <a:pt x="96" y="184"/>
                  </a:lnTo>
                  <a:lnTo>
                    <a:pt x="98" y="184"/>
                  </a:lnTo>
                  <a:lnTo>
                    <a:pt x="130" y="0"/>
                  </a:lnTo>
                  <a:lnTo>
                    <a:pt x="200" y="0"/>
                  </a:lnTo>
                  <a:lnTo>
                    <a:pt x="234" y="184"/>
                  </a:lnTo>
                  <a:lnTo>
                    <a:pt x="236" y="184"/>
                  </a:lnTo>
                  <a:lnTo>
                    <a:pt x="266" y="0"/>
                  </a:lnTo>
                  <a:lnTo>
                    <a:pt x="330" y="0"/>
                  </a:lnTo>
                  <a:lnTo>
                    <a:pt x="274" y="258"/>
                  </a:lnTo>
                  <a:lnTo>
                    <a:pt x="200" y="258"/>
                  </a:lnTo>
                  <a:lnTo>
                    <a:pt x="166" y="76"/>
                  </a:lnTo>
                  <a:lnTo>
                    <a:pt x="164" y="76"/>
                  </a:lnTo>
                  <a:lnTo>
                    <a:pt x="132" y="258"/>
                  </a:lnTo>
                  <a:lnTo>
                    <a:pt x="56" y="258"/>
                  </a:lnTo>
                  <a:lnTo>
                    <a:pt x="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8" name="Freeform 24"/>
            <p:cNvSpPr>
              <a:spLocks/>
            </p:cNvSpPr>
            <p:nvPr/>
          </p:nvSpPr>
          <p:spPr bwMode="auto">
            <a:xfrm>
              <a:off x="2265299" y="683260"/>
              <a:ext cx="527050" cy="409575"/>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9" name="Rectangle 25"/>
            <p:cNvSpPr>
              <a:spLocks noChangeArrowheads="1"/>
            </p:cNvSpPr>
            <p:nvPr/>
          </p:nvSpPr>
          <p:spPr bwMode="auto">
            <a:xfrm>
              <a:off x="2808224" y="975360"/>
              <a:ext cx="101600" cy="11747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0" name="Freeform 26"/>
            <p:cNvSpPr>
              <a:spLocks/>
            </p:cNvSpPr>
            <p:nvPr/>
          </p:nvSpPr>
          <p:spPr bwMode="auto">
            <a:xfrm>
              <a:off x="2966974" y="673735"/>
              <a:ext cx="304800" cy="428625"/>
            </a:xfrm>
            <a:custGeom>
              <a:avLst/>
              <a:gdLst/>
              <a:ahLst/>
              <a:cxnLst>
                <a:cxn ang="0">
                  <a:pos x="60" y="188"/>
                </a:cxn>
                <a:cxn ang="0">
                  <a:pos x="60" y="196"/>
                </a:cxn>
                <a:cxn ang="0">
                  <a:pos x="66" y="210"/>
                </a:cxn>
                <a:cxn ang="0">
                  <a:pos x="74" y="220"/>
                </a:cxn>
                <a:cxn ang="0">
                  <a:pos x="86" y="224"/>
                </a:cxn>
                <a:cxn ang="0">
                  <a:pos x="94" y="226"/>
                </a:cxn>
                <a:cxn ang="0">
                  <a:pos x="114" y="222"/>
                </a:cxn>
                <a:cxn ang="0">
                  <a:pos x="122" y="214"/>
                </a:cxn>
                <a:cxn ang="0">
                  <a:pos x="128" y="202"/>
                </a:cxn>
                <a:cxn ang="0">
                  <a:pos x="128" y="194"/>
                </a:cxn>
                <a:cxn ang="0">
                  <a:pos x="120" y="176"/>
                </a:cxn>
                <a:cxn ang="0">
                  <a:pos x="104" y="166"/>
                </a:cxn>
                <a:cxn ang="0">
                  <a:pos x="58" y="148"/>
                </a:cxn>
                <a:cxn ang="0">
                  <a:pos x="34" y="138"/>
                </a:cxn>
                <a:cxn ang="0">
                  <a:pos x="16" y="122"/>
                </a:cxn>
                <a:cxn ang="0">
                  <a:pos x="6" y="102"/>
                </a:cxn>
                <a:cxn ang="0">
                  <a:pos x="2" y="78"/>
                </a:cxn>
                <a:cxn ang="0">
                  <a:pos x="4" y="62"/>
                </a:cxn>
                <a:cxn ang="0">
                  <a:pos x="14" y="34"/>
                </a:cxn>
                <a:cxn ang="0">
                  <a:pos x="38" y="12"/>
                </a:cxn>
                <a:cxn ang="0">
                  <a:pos x="74" y="2"/>
                </a:cxn>
                <a:cxn ang="0">
                  <a:pos x="98" y="0"/>
                </a:cxn>
                <a:cxn ang="0">
                  <a:pos x="136" y="4"/>
                </a:cxn>
                <a:cxn ang="0">
                  <a:pos x="164" y="18"/>
                </a:cxn>
                <a:cxn ang="0">
                  <a:pos x="180" y="42"/>
                </a:cxn>
                <a:cxn ang="0">
                  <a:pos x="186" y="72"/>
                </a:cxn>
                <a:cxn ang="0">
                  <a:pos x="126" y="84"/>
                </a:cxn>
                <a:cxn ang="0">
                  <a:pos x="124" y="66"/>
                </a:cxn>
                <a:cxn ang="0">
                  <a:pos x="120" y="54"/>
                </a:cxn>
                <a:cxn ang="0">
                  <a:pos x="110" y="48"/>
                </a:cxn>
                <a:cxn ang="0">
                  <a:pos x="96" y="44"/>
                </a:cxn>
                <a:cxn ang="0">
                  <a:pos x="84" y="46"/>
                </a:cxn>
                <a:cxn ang="0">
                  <a:pos x="72" y="56"/>
                </a:cxn>
                <a:cxn ang="0">
                  <a:pos x="66" y="66"/>
                </a:cxn>
                <a:cxn ang="0">
                  <a:pos x="66" y="72"/>
                </a:cxn>
                <a:cxn ang="0">
                  <a:pos x="72" y="90"/>
                </a:cxn>
                <a:cxn ang="0">
                  <a:pos x="94" y="102"/>
                </a:cxn>
                <a:cxn ang="0">
                  <a:pos x="134" y="116"/>
                </a:cxn>
                <a:cxn ang="0">
                  <a:pos x="160" y="128"/>
                </a:cxn>
                <a:cxn ang="0">
                  <a:pos x="178" y="144"/>
                </a:cxn>
                <a:cxn ang="0">
                  <a:pos x="188" y="164"/>
                </a:cxn>
                <a:cxn ang="0">
                  <a:pos x="192" y="190"/>
                </a:cxn>
                <a:cxn ang="0">
                  <a:pos x="190" y="208"/>
                </a:cxn>
                <a:cxn ang="0">
                  <a:pos x="176" y="240"/>
                </a:cxn>
                <a:cxn ang="0">
                  <a:pos x="150" y="260"/>
                </a:cxn>
                <a:cxn ang="0">
                  <a:pos x="116" y="270"/>
                </a:cxn>
                <a:cxn ang="0">
                  <a:pos x="96" y="270"/>
                </a:cxn>
                <a:cxn ang="0">
                  <a:pos x="50" y="264"/>
                </a:cxn>
                <a:cxn ang="0">
                  <a:pos x="20" y="248"/>
                </a:cxn>
                <a:cxn ang="0">
                  <a:pos x="6" y="222"/>
                </a:cxn>
                <a:cxn ang="0">
                  <a:pos x="0" y="188"/>
                </a:cxn>
                <a:cxn ang="0">
                  <a:pos x="60" y="180"/>
                </a:cxn>
              </a:cxnLst>
              <a:rect l="0" t="0" r="r" b="b"/>
              <a:pathLst>
                <a:path w="192" h="270">
                  <a:moveTo>
                    <a:pt x="60" y="180"/>
                  </a:moveTo>
                  <a:lnTo>
                    <a:pt x="60" y="188"/>
                  </a:lnTo>
                  <a:lnTo>
                    <a:pt x="60" y="188"/>
                  </a:lnTo>
                  <a:lnTo>
                    <a:pt x="60" y="196"/>
                  </a:lnTo>
                  <a:lnTo>
                    <a:pt x="62" y="204"/>
                  </a:lnTo>
                  <a:lnTo>
                    <a:pt x="66" y="210"/>
                  </a:lnTo>
                  <a:lnTo>
                    <a:pt x="68" y="216"/>
                  </a:lnTo>
                  <a:lnTo>
                    <a:pt x="74" y="220"/>
                  </a:lnTo>
                  <a:lnTo>
                    <a:pt x="80" y="222"/>
                  </a:lnTo>
                  <a:lnTo>
                    <a:pt x="86" y="224"/>
                  </a:lnTo>
                  <a:lnTo>
                    <a:pt x="94" y="226"/>
                  </a:lnTo>
                  <a:lnTo>
                    <a:pt x="94" y="226"/>
                  </a:lnTo>
                  <a:lnTo>
                    <a:pt x="108" y="224"/>
                  </a:lnTo>
                  <a:lnTo>
                    <a:pt x="114" y="222"/>
                  </a:lnTo>
                  <a:lnTo>
                    <a:pt x="118" y="218"/>
                  </a:lnTo>
                  <a:lnTo>
                    <a:pt x="122" y="214"/>
                  </a:lnTo>
                  <a:lnTo>
                    <a:pt x="126" y="208"/>
                  </a:lnTo>
                  <a:lnTo>
                    <a:pt x="128" y="202"/>
                  </a:lnTo>
                  <a:lnTo>
                    <a:pt x="128" y="194"/>
                  </a:lnTo>
                  <a:lnTo>
                    <a:pt x="128" y="194"/>
                  </a:lnTo>
                  <a:lnTo>
                    <a:pt x="126" y="184"/>
                  </a:lnTo>
                  <a:lnTo>
                    <a:pt x="120" y="176"/>
                  </a:lnTo>
                  <a:lnTo>
                    <a:pt x="114" y="170"/>
                  </a:lnTo>
                  <a:lnTo>
                    <a:pt x="104" y="166"/>
                  </a:lnTo>
                  <a:lnTo>
                    <a:pt x="58" y="148"/>
                  </a:lnTo>
                  <a:lnTo>
                    <a:pt x="58" y="148"/>
                  </a:lnTo>
                  <a:lnTo>
                    <a:pt x="44" y="144"/>
                  </a:lnTo>
                  <a:lnTo>
                    <a:pt x="34" y="138"/>
                  </a:lnTo>
                  <a:lnTo>
                    <a:pt x="24" y="130"/>
                  </a:lnTo>
                  <a:lnTo>
                    <a:pt x="16" y="122"/>
                  </a:lnTo>
                  <a:lnTo>
                    <a:pt x="10" y="112"/>
                  </a:lnTo>
                  <a:lnTo>
                    <a:pt x="6" y="102"/>
                  </a:lnTo>
                  <a:lnTo>
                    <a:pt x="4" y="90"/>
                  </a:lnTo>
                  <a:lnTo>
                    <a:pt x="2" y="78"/>
                  </a:lnTo>
                  <a:lnTo>
                    <a:pt x="2" y="78"/>
                  </a:lnTo>
                  <a:lnTo>
                    <a:pt x="4" y="62"/>
                  </a:lnTo>
                  <a:lnTo>
                    <a:pt x="8" y="48"/>
                  </a:lnTo>
                  <a:lnTo>
                    <a:pt x="14" y="34"/>
                  </a:lnTo>
                  <a:lnTo>
                    <a:pt x="24" y="22"/>
                  </a:lnTo>
                  <a:lnTo>
                    <a:pt x="38" y="12"/>
                  </a:lnTo>
                  <a:lnTo>
                    <a:pt x="54" y="6"/>
                  </a:lnTo>
                  <a:lnTo>
                    <a:pt x="74" y="2"/>
                  </a:lnTo>
                  <a:lnTo>
                    <a:pt x="98" y="0"/>
                  </a:lnTo>
                  <a:lnTo>
                    <a:pt x="98" y="0"/>
                  </a:lnTo>
                  <a:lnTo>
                    <a:pt x="118" y="0"/>
                  </a:lnTo>
                  <a:lnTo>
                    <a:pt x="136" y="4"/>
                  </a:lnTo>
                  <a:lnTo>
                    <a:pt x="152" y="10"/>
                  </a:lnTo>
                  <a:lnTo>
                    <a:pt x="164" y="18"/>
                  </a:lnTo>
                  <a:lnTo>
                    <a:pt x="174" y="30"/>
                  </a:lnTo>
                  <a:lnTo>
                    <a:pt x="180" y="42"/>
                  </a:lnTo>
                  <a:lnTo>
                    <a:pt x="184" y="56"/>
                  </a:lnTo>
                  <a:lnTo>
                    <a:pt x="186" y="72"/>
                  </a:lnTo>
                  <a:lnTo>
                    <a:pt x="186" y="84"/>
                  </a:lnTo>
                  <a:lnTo>
                    <a:pt x="126" y="84"/>
                  </a:lnTo>
                  <a:lnTo>
                    <a:pt x="126" y="84"/>
                  </a:lnTo>
                  <a:lnTo>
                    <a:pt x="124" y="66"/>
                  </a:lnTo>
                  <a:lnTo>
                    <a:pt x="122" y="60"/>
                  </a:lnTo>
                  <a:lnTo>
                    <a:pt x="120" y="54"/>
                  </a:lnTo>
                  <a:lnTo>
                    <a:pt x="116" y="50"/>
                  </a:lnTo>
                  <a:lnTo>
                    <a:pt x="110" y="48"/>
                  </a:lnTo>
                  <a:lnTo>
                    <a:pt x="104" y="46"/>
                  </a:lnTo>
                  <a:lnTo>
                    <a:pt x="96" y="44"/>
                  </a:lnTo>
                  <a:lnTo>
                    <a:pt x="96" y="44"/>
                  </a:lnTo>
                  <a:lnTo>
                    <a:pt x="84" y="46"/>
                  </a:lnTo>
                  <a:lnTo>
                    <a:pt x="76" y="52"/>
                  </a:lnTo>
                  <a:lnTo>
                    <a:pt x="72" y="56"/>
                  </a:lnTo>
                  <a:lnTo>
                    <a:pt x="68" y="60"/>
                  </a:lnTo>
                  <a:lnTo>
                    <a:pt x="66" y="66"/>
                  </a:lnTo>
                  <a:lnTo>
                    <a:pt x="66" y="72"/>
                  </a:lnTo>
                  <a:lnTo>
                    <a:pt x="66" y="72"/>
                  </a:lnTo>
                  <a:lnTo>
                    <a:pt x="68" y="82"/>
                  </a:lnTo>
                  <a:lnTo>
                    <a:pt x="72" y="90"/>
                  </a:lnTo>
                  <a:lnTo>
                    <a:pt x="80" y="96"/>
                  </a:lnTo>
                  <a:lnTo>
                    <a:pt x="94" y="102"/>
                  </a:lnTo>
                  <a:lnTo>
                    <a:pt x="134" y="116"/>
                  </a:lnTo>
                  <a:lnTo>
                    <a:pt x="134" y="116"/>
                  </a:lnTo>
                  <a:lnTo>
                    <a:pt x="148" y="122"/>
                  </a:lnTo>
                  <a:lnTo>
                    <a:pt x="160" y="128"/>
                  </a:lnTo>
                  <a:lnTo>
                    <a:pt x="170" y="136"/>
                  </a:lnTo>
                  <a:lnTo>
                    <a:pt x="178" y="144"/>
                  </a:lnTo>
                  <a:lnTo>
                    <a:pt x="184" y="152"/>
                  </a:lnTo>
                  <a:lnTo>
                    <a:pt x="188" y="164"/>
                  </a:lnTo>
                  <a:lnTo>
                    <a:pt x="190" y="176"/>
                  </a:lnTo>
                  <a:lnTo>
                    <a:pt x="192" y="190"/>
                  </a:lnTo>
                  <a:lnTo>
                    <a:pt x="192" y="190"/>
                  </a:lnTo>
                  <a:lnTo>
                    <a:pt x="190" y="208"/>
                  </a:lnTo>
                  <a:lnTo>
                    <a:pt x="184" y="226"/>
                  </a:lnTo>
                  <a:lnTo>
                    <a:pt x="176" y="240"/>
                  </a:lnTo>
                  <a:lnTo>
                    <a:pt x="164" y="250"/>
                  </a:lnTo>
                  <a:lnTo>
                    <a:pt x="150" y="260"/>
                  </a:lnTo>
                  <a:lnTo>
                    <a:pt x="134" y="266"/>
                  </a:lnTo>
                  <a:lnTo>
                    <a:pt x="116" y="270"/>
                  </a:lnTo>
                  <a:lnTo>
                    <a:pt x="96" y="270"/>
                  </a:lnTo>
                  <a:lnTo>
                    <a:pt x="96" y="270"/>
                  </a:lnTo>
                  <a:lnTo>
                    <a:pt x="70" y="270"/>
                  </a:lnTo>
                  <a:lnTo>
                    <a:pt x="50" y="264"/>
                  </a:lnTo>
                  <a:lnTo>
                    <a:pt x="32" y="258"/>
                  </a:lnTo>
                  <a:lnTo>
                    <a:pt x="20" y="248"/>
                  </a:lnTo>
                  <a:lnTo>
                    <a:pt x="12" y="236"/>
                  </a:lnTo>
                  <a:lnTo>
                    <a:pt x="6" y="222"/>
                  </a:lnTo>
                  <a:lnTo>
                    <a:pt x="2" y="206"/>
                  </a:lnTo>
                  <a:lnTo>
                    <a:pt x="0" y="188"/>
                  </a:lnTo>
                  <a:lnTo>
                    <a:pt x="0" y="180"/>
                  </a:lnTo>
                  <a:lnTo>
                    <a:pt x="60" y="18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1" name="Freeform 27"/>
            <p:cNvSpPr>
              <a:spLocks noEditPoints="1"/>
            </p:cNvSpPr>
            <p:nvPr/>
          </p:nvSpPr>
          <p:spPr bwMode="auto">
            <a:xfrm>
              <a:off x="3309874" y="673735"/>
              <a:ext cx="317500" cy="428625"/>
            </a:xfrm>
            <a:custGeom>
              <a:avLst/>
              <a:gdLst/>
              <a:ahLst/>
              <a:cxnLst>
                <a:cxn ang="0">
                  <a:pos x="8" y="80"/>
                </a:cxn>
                <a:cxn ang="0">
                  <a:pos x="10" y="58"/>
                </a:cxn>
                <a:cxn ang="0">
                  <a:pos x="24" y="28"/>
                </a:cxn>
                <a:cxn ang="0">
                  <a:pos x="48" y="10"/>
                </a:cxn>
                <a:cxn ang="0">
                  <a:pos x="80" y="0"/>
                </a:cxn>
                <a:cxn ang="0">
                  <a:pos x="98" y="0"/>
                </a:cxn>
                <a:cxn ang="0">
                  <a:pos x="146" y="6"/>
                </a:cxn>
                <a:cxn ang="0">
                  <a:pos x="174" y="22"/>
                </a:cxn>
                <a:cxn ang="0">
                  <a:pos x="188" y="46"/>
                </a:cxn>
                <a:cxn ang="0">
                  <a:pos x="192" y="78"/>
                </a:cxn>
                <a:cxn ang="0">
                  <a:pos x="192" y="214"/>
                </a:cxn>
                <a:cxn ang="0">
                  <a:pos x="196" y="254"/>
                </a:cxn>
                <a:cxn ang="0">
                  <a:pos x="136" y="264"/>
                </a:cxn>
                <a:cxn ang="0">
                  <a:pos x="132" y="250"/>
                </a:cxn>
                <a:cxn ang="0">
                  <a:pos x="128" y="238"/>
                </a:cxn>
                <a:cxn ang="0">
                  <a:pos x="122" y="246"/>
                </a:cxn>
                <a:cxn ang="0">
                  <a:pos x="108" y="260"/>
                </a:cxn>
                <a:cxn ang="0">
                  <a:pos x="92" y="268"/>
                </a:cxn>
                <a:cxn ang="0">
                  <a:pos x="62" y="270"/>
                </a:cxn>
                <a:cxn ang="0">
                  <a:pos x="46" y="268"/>
                </a:cxn>
                <a:cxn ang="0">
                  <a:pos x="22" y="256"/>
                </a:cxn>
                <a:cxn ang="0">
                  <a:pos x="8" y="236"/>
                </a:cxn>
                <a:cxn ang="0">
                  <a:pos x="0" y="210"/>
                </a:cxn>
                <a:cxn ang="0">
                  <a:pos x="0" y="196"/>
                </a:cxn>
                <a:cxn ang="0">
                  <a:pos x="4" y="166"/>
                </a:cxn>
                <a:cxn ang="0">
                  <a:pos x="16" y="144"/>
                </a:cxn>
                <a:cxn ang="0">
                  <a:pos x="36" y="128"/>
                </a:cxn>
                <a:cxn ang="0">
                  <a:pos x="64" y="116"/>
                </a:cxn>
                <a:cxn ang="0">
                  <a:pos x="102" y="106"/>
                </a:cxn>
                <a:cxn ang="0">
                  <a:pos x="122" y="96"/>
                </a:cxn>
                <a:cxn ang="0">
                  <a:pos x="128" y="76"/>
                </a:cxn>
                <a:cxn ang="0">
                  <a:pos x="126" y="62"/>
                </a:cxn>
                <a:cxn ang="0">
                  <a:pos x="122" y="54"/>
                </a:cxn>
                <a:cxn ang="0">
                  <a:pos x="112" y="46"/>
                </a:cxn>
                <a:cxn ang="0">
                  <a:pos x="98" y="44"/>
                </a:cxn>
                <a:cxn ang="0">
                  <a:pos x="90" y="46"/>
                </a:cxn>
                <a:cxn ang="0">
                  <a:pos x="80" y="50"/>
                </a:cxn>
                <a:cxn ang="0">
                  <a:pos x="72" y="58"/>
                </a:cxn>
                <a:cxn ang="0">
                  <a:pos x="68" y="78"/>
                </a:cxn>
                <a:cxn ang="0">
                  <a:pos x="8" y="86"/>
                </a:cxn>
                <a:cxn ang="0">
                  <a:pos x="128" y="136"/>
                </a:cxn>
                <a:cxn ang="0">
                  <a:pos x="100" y="148"/>
                </a:cxn>
                <a:cxn ang="0">
                  <a:pos x="84" y="154"/>
                </a:cxn>
                <a:cxn ang="0">
                  <a:pos x="72" y="162"/>
                </a:cxn>
                <a:cxn ang="0">
                  <a:pos x="64" y="174"/>
                </a:cxn>
                <a:cxn ang="0">
                  <a:pos x="62" y="190"/>
                </a:cxn>
                <a:cxn ang="0">
                  <a:pos x="68" y="214"/>
                </a:cxn>
                <a:cxn ang="0">
                  <a:pos x="76" y="222"/>
                </a:cxn>
                <a:cxn ang="0">
                  <a:pos x="88" y="226"/>
                </a:cxn>
                <a:cxn ang="0">
                  <a:pos x="102" y="224"/>
                </a:cxn>
                <a:cxn ang="0">
                  <a:pos x="114" y="216"/>
                </a:cxn>
                <a:cxn ang="0">
                  <a:pos x="124" y="204"/>
                </a:cxn>
                <a:cxn ang="0">
                  <a:pos x="128" y="186"/>
                </a:cxn>
              </a:cxnLst>
              <a:rect l="0" t="0" r="r" b="b"/>
              <a:pathLst>
                <a:path w="200" h="270">
                  <a:moveTo>
                    <a:pt x="8" y="86"/>
                  </a:moveTo>
                  <a:lnTo>
                    <a:pt x="8" y="80"/>
                  </a:lnTo>
                  <a:lnTo>
                    <a:pt x="8" y="80"/>
                  </a:lnTo>
                  <a:lnTo>
                    <a:pt x="10" y="58"/>
                  </a:lnTo>
                  <a:lnTo>
                    <a:pt x="14" y="42"/>
                  </a:lnTo>
                  <a:lnTo>
                    <a:pt x="24" y="28"/>
                  </a:lnTo>
                  <a:lnTo>
                    <a:pt x="34" y="18"/>
                  </a:lnTo>
                  <a:lnTo>
                    <a:pt x="48" y="10"/>
                  </a:lnTo>
                  <a:lnTo>
                    <a:pt x="64" y="4"/>
                  </a:lnTo>
                  <a:lnTo>
                    <a:pt x="80" y="0"/>
                  </a:lnTo>
                  <a:lnTo>
                    <a:pt x="98" y="0"/>
                  </a:lnTo>
                  <a:lnTo>
                    <a:pt x="98" y="0"/>
                  </a:lnTo>
                  <a:lnTo>
                    <a:pt x="124" y="2"/>
                  </a:lnTo>
                  <a:lnTo>
                    <a:pt x="146" y="6"/>
                  </a:lnTo>
                  <a:lnTo>
                    <a:pt x="162" y="12"/>
                  </a:lnTo>
                  <a:lnTo>
                    <a:pt x="174" y="22"/>
                  </a:lnTo>
                  <a:lnTo>
                    <a:pt x="182" y="34"/>
                  </a:lnTo>
                  <a:lnTo>
                    <a:pt x="188" y="46"/>
                  </a:lnTo>
                  <a:lnTo>
                    <a:pt x="190" y="62"/>
                  </a:lnTo>
                  <a:lnTo>
                    <a:pt x="192" y="78"/>
                  </a:lnTo>
                  <a:lnTo>
                    <a:pt x="192" y="214"/>
                  </a:lnTo>
                  <a:lnTo>
                    <a:pt x="192" y="214"/>
                  </a:lnTo>
                  <a:lnTo>
                    <a:pt x="194" y="242"/>
                  </a:lnTo>
                  <a:lnTo>
                    <a:pt x="196" y="254"/>
                  </a:lnTo>
                  <a:lnTo>
                    <a:pt x="200" y="264"/>
                  </a:lnTo>
                  <a:lnTo>
                    <a:pt x="136" y="264"/>
                  </a:lnTo>
                  <a:lnTo>
                    <a:pt x="136" y="264"/>
                  </a:lnTo>
                  <a:lnTo>
                    <a:pt x="132" y="250"/>
                  </a:lnTo>
                  <a:lnTo>
                    <a:pt x="128" y="238"/>
                  </a:lnTo>
                  <a:lnTo>
                    <a:pt x="128" y="238"/>
                  </a:lnTo>
                  <a:lnTo>
                    <a:pt x="128" y="238"/>
                  </a:lnTo>
                  <a:lnTo>
                    <a:pt x="122" y="246"/>
                  </a:lnTo>
                  <a:lnTo>
                    <a:pt x="116" y="254"/>
                  </a:lnTo>
                  <a:lnTo>
                    <a:pt x="108" y="260"/>
                  </a:lnTo>
                  <a:lnTo>
                    <a:pt x="100" y="264"/>
                  </a:lnTo>
                  <a:lnTo>
                    <a:pt x="92" y="268"/>
                  </a:lnTo>
                  <a:lnTo>
                    <a:pt x="84" y="270"/>
                  </a:lnTo>
                  <a:lnTo>
                    <a:pt x="62" y="270"/>
                  </a:lnTo>
                  <a:lnTo>
                    <a:pt x="62" y="270"/>
                  </a:lnTo>
                  <a:lnTo>
                    <a:pt x="46" y="268"/>
                  </a:lnTo>
                  <a:lnTo>
                    <a:pt x="32" y="264"/>
                  </a:lnTo>
                  <a:lnTo>
                    <a:pt x="22" y="256"/>
                  </a:lnTo>
                  <a:lnTo>
                    <a:pt x="14" y="246"/>
                  </a:lnTo>
                  <a:lnTo>
                    <a:pt x="8" y="236"/>
                  </a:lnTo>
                  <a:lnTo>
                    <a:pt x="2" y="222"/>
                  </a:lnTo>
                  <a:lnTo>
                    <a:pt x="0" y="210"/>
                  </a:lnTo>
                  <a:lnTo>
                    <a:pt x="0" y="196"/>
                  </a:lnTo>
                  <a:lnTo>
                    <a:pt x="0" y="196"/>
                  </a:lnTo>
                  <a:lnTo>
                    <a:pt x="0" y="180"/>
                  </a:lnTo>
                  <a:lnTo>
                    <a:pt x="4" y="166"/>
                  </a:lnTo>
                  <a:lnTo>
                    <a:pt x="8" y="154"/>
                  </a:lnTo>
                  <a:lnTo>
                    <a:pt x="16" y="144"/>
                  </a:lnTo>
                  <a:lnTo>
                    <a:pt x="24" y="134"/>
                  </a:lnTo>
                  <a:lnTo>
                    <a:pt x="36" y="128"/>
                  </a:lnTo>
                  <a:lnTo>
                    <a:pt x="48" y="122"/>
                  </a:lnTo>
                  <a:lnTo>
                    <a:pt x="64" y="116"/>
                  </a:lnTo>
                  <a:lnTo>
                    <a:pt x="102" y="106"/>
                  </a:lnTo>
                  <a:lnTo>
                    <a:pt x="102" y="106"/>
                  </a:lnTo>
                  <a:lnTo>
                    <a:pt x="114" y="102"/>
                  </a:lnTo>
                  <a:lnTo>
                    <a:pt x="122" y="96"/>
                  </a:lnTo>
                  <a:lnTo>
                    <a:pt x="128" y="88"/>
                  </a:lnTo>
                  <a:lnTo>
                    <a:pt x="128" y="76"/>
                  </a:lnTo>
                  <a:lnTo>
                    <a:pt x="128" y="76"/>
                  </a:lnTo>
                  <a:lnTo>
                    <a:pt x="126" y="62"/>
                  </a:lnTo>
                  <a:lnTo>
                    <a:pt x="124" y="58"/>
                  </a:lnTo>
                  <a:lnTo>
                    <a:pt x="122" y="54"/>
                  </a:lnTo>
                  <a:lnTo>
                    <a:pt x="118" y="50"/>
                  </a:lnTo>
                  <a:lnTo>
                    <a:pt x="112" y="46"/>
                  </a:lnTo>
                  <a:lnTo>
                    <a:pt x="106" y="46"/>
                  </a:lnTo>
                  <a:lnTo>
                    <a:pt x="98" y="44"/>
                  </a:lnTo>
                  <a:lnTo>
                    <a:pt x="98" y="44"/>
                  </a:lnTo>
                  <a:lnTo>
                    <a:pt x="90" y="46"/>
                  </a:lnTo>
                  <a:lnTo>
                    <a:pt x="84" y="48"/>
                  </a:lnTo>
                  <a:lnTo>
                    <a:pt x="80" y="50"/>
                  </a:lnTo>
                  <a:lnTo>
                    <a:pt x="74" y="54"/>
                  </a:lnTo>
                  <a:lnTo>
                    <a:pt x="72" y="58"/>
                  </a:lnTo>
                  <a:lnTo>
                    <a:pt x="70" y="64"/>
                  </a:lnTo>
                  <a:lnTo>
                    <a:pt x="68" y="78"/>
                  </a:lnTo>
                  <a:lnTo>
                    <a:pt x="68" y="86"/>
                  </a:lnTo>
                  <a:lnTo>
                    <a:pt x="8" y="86"/>
                  </a:lnTo>
                  <a:close/>
                  <a:moveTo>
                    <a:pt x="128" y="136"/>
                  </a:moveTo>
                  <a:lnTo>
                    <a:pt x="128" y="136"/>
                  </a:lnTo>
                  <a:lnTo>
                    <a:pt x="114" y="144"/>
                  </a:lnTo>
                  <a:lnTo>
                    <a:pt x="100" y="148"/>
                  </a:lnTo>
                  <a:lnTo>
                    <a:pt x="100" y="148"/>
                  </a:lnTo>
                  <a:lnTo>
                    <a:pt x="84" y="154"/>
                  </a:lnTo>
                  <a:lnTo>
                    <a:pt x="76" y="158"/>
                  </a:lnTo>
                  <a:lnTo>
                    <a:pt x="72" y="162"/>
                  </a:lnTo>
                  <a:lnTo>
                    <a:pt x="68" y="168"/>
                  </a:lnTo>
                  <a:lnTo>
                    <a:pt x="64" y="174"/>
                  </a:lnTo>
                  <a:lnTo>
                    <a:pt x="62" y="190"/>
                  </a:lnTo>
                  <a:lnTo>
                    <a:pt x="62" y="190"/>
                  </a:lnTo>
                  <a:lnTo>
                    <a:pt x="64" y="204"/>
                  </a:lnTo>
                  <a:lnTo>
                    <a:pt x="68" y="214"/>
                  </a:lnTo>
                  <a:lnTo>
                    <a:pt x="72" y="220"/>
                  </a:lnTo>
                  <a:lnTo>
                    <a:pt x="76" y="222"/>
                  </a:lnTo>
                  <a:lnTo>
                    <a:pt x="82" y="224"/>
                  </a:lnTo>
                  <a:lnTo>
                    <a:pt x="88" y="226"/>
                  </a:lnTo>
                  <a:lnTo>
                    <a:pt x="88" y="226"/>
                  </a:lnTo>
                  <a:lnTo>
                    <a:pt x="102" y="224"/>
                  </a:lnTo>
                  <a:lnTo>
                    <a:pt x="108" y="220"/>
                  </a:lnTo>
                  <a:lnTo>
                    <a:pt x="114" y="216"/>
                  </a:lnTo>
                  <a:lnTo>
                    <a:pt x="120" y="210"/>
                  </a:lnTo>
                  <a:lnTo>
                    <a:pt x="124" y="204"/>
                  </a:lnTo>
                  <a:lnTo>
                    <a:pt x="128" y="196"/>
                  </a:lnTo>
                  <a:lnTo>
                    <a:pt x="128" y="186"/>
                  </a:lnTo>
                  <a:lnTo>
                    <a:pt x="128" y="1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4" name="Freeform 28"/>
            <p:cNvSpPr>
              <a:spLocks/>
            </p:cNvSpPr>
            <p:nvPr/>
          </p:nvSpPr>
          <p:spPr bwMode="auto">
            <a:xfrm>
              <a:off x="3671824" y="673735"/>
              <a:ext cx="301625" cy="428625"/>
            </a:xfrm>
            <a:custGeom>
              <a:avLst/>
              <a:gdLst/>
              <a:ahLst/>
              <a:cxnLst>
                <a:cxn ang="0">
                  <a:pos x="58" y="188"/>
                </a:cxn>
                <a:cxn ang="0">
                  <a:pos x="60" y="196"/>
                </a:cxn>
                <a:cxn ang="0">
                  <a:pos x="64" y="210"/>
                </a:cxn>
                <a:cxn ang="0">
                  <a:pos x="72" y="220"/>
                </a:cxn>
                <a:cxn ang="0">
                  <a:pos x="86" y="224"/>
                </a:cxn>
                <a:cxn ang="0">
                  <a:pos x="94" y="226"/>
                </a:cxn>
                <a:cxn ang="0">
                  <a:pos x="112" y="222"/>
                </a:cxn>
                <a:cxn ang="0">
                  <a:pos x="122" y="214"/>
                </a:cxn>
                <a:cxn ang="0">
                  <a:pos x="126" y="202"/>
                </a:cxn>
                <a:cxn ang="0">
                  <a:pos x="126" y="194"/>
                </a:cxn>
                <a:cxn ang="0">
                  <a:pos x="120" y="176"/>
                </a:cxn>
                <a:cxn ang="0">
                  <a:pos x="102" y="166"/>
                </a:cxn>
                <a:cxn ang="0">
                  <a:pos x="56" y="148"/>
                </a:cxn>
                <a:cxn ang="0">
                  <a:pos x="32" y="138"/>
                </a:cxn>
                <a:cxn ang="0">
                  <a:pos x="16" y="122"/>
                </a:cxn>
                <a:cxn ang="0">
                  <a:pos x="4" y="102"/>
                </a:cxn>
                <a:cxn ang="0">
                  <a:pos x="2" y="78"/>
                </a:cxn>
                <a:cxn ang="0">
                  <a:pos x="2" y="62"/>
                </a:cxn>
                <a:cxn ang="0">
                  <a:pos x="14" y="34"/>
                </a:cxn>
                <a:cxn ang="0">
                  <a:pos x="36" y="12"/>
                </a:cxn>
                <a:cxn ang="0">
                  <a:pos x="72" y="2"/>
                </a:cxn>
                <a:cxn ang="0">
                  <a:pos x="96" y="0"/>
                </a:cxn>
                <a:cxn ang="0">
                  <a:pos x="136" y="4"/>
                </a:cxn>
                <a:cxn ang="0">
                  <a:pos x="162" y="18"/>
                </a:cxn>
                <a:cxn ang="0">
                  <a:pos x="178" y="42"/>
                </a:cxn>
                <a:cxn ang="0">
                  <a:pos x="184" y="72"/>
                </a:cxn>
                <a:cxn ang="0">
                  <a:pos x="124" y="84"/>
                </a:cxn>
                <a:cxn ang="0">
                  <a:pos x="124" y="66"/>
                </a:cxn>
                <a:cxn ang="0">
                  <a:pos x="118" y="54"/>
                </a:cxn>
                <a:cxn ang="0">
                  <a:pos x="110" y="48"/>
                </a:cxn>
                <a:cxn ang="0">
                  <a:pos x="96" y="44"/>
                </a:cxn>
                <a:cxn ang="0">
                  <a:pos x="84" y="46"/>
                </a:cxn>
                <a:cxn ang="0">
                  <a:pos x="70" y="56"/>
                </a:cxn>
                <a:cxn ang="0">
                  <a:pos x="66" y="66"/>
                </a:cxn>
                <a:cxn ang="0">
                  <a:pos x="64" y="72"/>
                </a:cxn>
                <a:cxn ang="0">
                  <a:pos x="70" y="90"/>
                </a:cxn>
                <a:cxn ang="0">
                  <a:pos x="94" y="102"/>
                </a:cxn>
                <a:cxn ang="0">
                  <a:pos x="134" y="116"/>
                </a:cxn>
                <a:cxn ang="0">
                  <a:pos x="160" y="128"/>
                </a:cxn>
                <a:cxn ang="0">
                  <a:pos x="178" y="144"/>
                </a:cxn>
                <a:cxn ang="0">
                  <a:pos x="186" y="164"/>
                </a:cxn>
                <a:cxn ang="0">
                  <a:pos x="190" y="190"/>
                </a:cxn>
                <a:cxn ang="0">
                  <a:pos x="188" y="208"/>
                </a:cxn>
                <a:cxn ang="0">
                  <a:pos x="174" y="240"/>
                </a:cxn>
                <a:cxn ang="0">
                  <a:pos x="148" y="260"/>
                </a:cxn>
                <a:cxn ang="0">
                  <a:pos x="114" y="270"/>
                </a:cxn>
                <a:cxn ang="0">
                  <a:pos x="94" y="270"/>
                </a:cxn>
                <a:cxn ang="0">
                  <a:pos x="48" y="264"/>
                </a:cxn>
                <a:cxn ang="0">
                  <a:pos x="20" y="248"/>
                </a:cxn>
                <a:cxn ang="0">
                  <a:pos x="4" y="222"/>
                </a:cxn>
                <a:cxn ang="0">
                  <a:pos x="0" y="188"/>
                </a:cxn>
                <a:cxn ang="0">
                  <a:pos x="58" y="180"/>
                </a:cxn>
              </a:cxnLst>
              <a:rect l="0" t="0" r="r" b="b"/>
              <a:pathLst>
                <a:path w="190" h="270">
                  <a:moveTo>
                    <a:pt x="58" y="180"/>
                  </a:moveTo>
                  <a:lnTo>
                    <a:pt x="58" y="188"/>
                  </a:lnTo>
                  <a:lnTo>
                    <a:pt x="58" y="188"/>
                  </a:lnTo>
                  <a:lnTo>
                    <a:pt x="60" y="196"/>
                  </a:lnTo>
                  <a:lnTo>
                    <a:pt x="62" y="204"/>
                  </a:lnTo>
                  <a:lnTo>
                    <a:pt x="64" y="210"/>
                  </a:lnTo>
                  <a:lnTo>
                    <a:pt x="68" y="216"/>
                  </a:lnTo>
                  <a:lnTo>
                    <a:pt x="72" y="220"/>
                  </a:lnTo>
                  <a:lnTo>
                    <a:pt x="78" y="222"/>
                  </a:lnTo>
                  <a:lnTo>
                    <a:pt x="86" y="224"/>
                  </a:lnTo>
                  <a:lnTo>
                    <a:pt x="94" y="226"/>
                  </a:lnTo>
                  <a:lnTo>
                    <a:pt x="94" y="226"/>
                  </a:lnTo>
                  <a:lnTo>
                    <a:pt x="108" y="224"/>
                  </a:lnTo>
                  <a:lnTo>
                    <a:pt x="112" y="222"/>
                  </a:lnTo>
                  <a:lnTo>
                    <a:pt x="118" y="218"/>
                  </a:lnTo>
                  <a:lnTo>
                    <a:pt x="122" y="214"/>
                  </a:lnTo>
                  <a:lnTo>
                    <a:pt x="124" y="208"/>
                  </a:lnTo>
                  <a:lnTo>
                    <a:pt x="126" y="202"/>
                  </a:lnTo>
                  <a:lnTo>
                    <a:pt x="126" y="194"/>
                  </a:lnTo>
                  <a:lnTo>
                    <a:pt x="126" y="194"/>
                  </a:lnTo>
                  <a:lnTo>
                    <a:pt x="124" y="184"/>
                  </a:lnTo>
                  <a:lnTo>
                    <a:pt x="120" y="176"/>
                  </a:lnTo>
                  <a:lnTo>
                    <a:pt x="112" y="170"/>
                  </a:lnTo>
                  <a:lnTo>
                    <a:pt x="102" y="166"/>
                  </a:lnTo>
                  <a:lnTo>
                    <a:pt x="56" y="148"/>
                  </a:lnTo>
                  <a:lnTo>
                    <a:pt x="56" y="148"/>
                  </a:lnTo>
                  <a:lnTo>
                    <a:pt x="44" y="144"/>
                  </a:lnTo>
                  <a:lnTo>
                    <a:pt x="32" y="138"/>
                  </a:lnTo>
                  <a:lnTo>
                    <a:pt x="24" y="130"/>
                  </a:lnTo>
                  <a:lnTo>
                    <a:pt x="16" y="122"/>
                  </a:lnTo>
                  <a:lnTo>
                    <a:pt x="10" y="112"/>
                  </a:lnTo>
                  <a:lnTo>
                    <a:pt x="4" y="102"/>
                  </a:lnTo>
                  <a:lnTo>
                    <a:pt x="2" y="90"/>
                  </a:lnTo>
                  <a:lnTo>
                    <a:pt x="2" y="78"/>
                  </a:lnTo>
                  <a:lnTo>
                    <a:pt x="2" y="78"/>
                  </a:lnTo>
                  <a:lnTo>
                    <a:pt x="2" y="62"/>
                  </a:lnTo>
                  <a:lnTo>
                    <a:pt x="6" y="48"/>
                  </a:lnTo>
                  <a:lnTo>
                    <a:pt x="14" y="34"/>
                  </a:lnTo>
                  <a:lnTo>
                    <a:pt x="24" y="22"/>
                  </a:lnTo>
                  <a:lnTo>
                    <a:pt x="36" y="12"/>
                  </a:lnTo>
                  <a:lnTo>
                    <a:pt x="52" y="6"/>
                  </a:lnTo>
                  <a:lnTo>
                    <a:pt x="72" y="2"/>
                  </a:lnTo>
                  <a:lnTo>
                    <a:pt x="96" y="0"/>
                  </a:lnTo>
                  <a:lnTo>
                    <a:pt x="96" y="0"/>
                  </a:lnTo>
                  <a:lnTo>
                    <a:pt x="118" y="0"/>
                  </a:lnTo>
                  <a:lnTo>
                    <a:pt x="136" y="4"/>
                  </a:lnTo>
                  <a:lnTo>
                    <a:pt x="150" y="10"/>
                  </a:lnTo>
                  <a:lnTo>
                    <a:pt x="162" y="18"/>
                  </a:lnTo>
                  <a:lnTo>
                    <a:pt x="172" y="30"/>
                  </a:lnTo>
                  <a:lnTo>
                    <a:pt x="178" y="42"/>
                  </a:lnTo>
                  <a:lnTo>
                    <a:pt x="182" y="56"/>
                  </a:lnTo>
                  <a:lnTo>
                    <a:pt x="184" y="72"/>
                  </a:lnTo>
                  <a:lnTo>
                    <a:pt x="184" y="84"/>
                  </a:lnTo>
                  <a:lnTo>
                    <a:pt x="124" y="84"/>
                  </a:lnTo>
                  <a:lnTo>
                    <a:pt x="124" y="84"/>
                  </a:lnTo>
                  <a:lnTo>
                    <a:pt x="124" y="66"/>
                  </a:lnTo>
                  <a:lnTo>
                    <a:pt x="122" y="60"/>
                  </a:lnTo>
                  <a:lnTo>
                    <a:pt x="118" y="54"/>
                  </a:lnTo>
                  <a:lnTo>
                    <a:pt x="114" y="50"/>
                  </a:lnTo>
                  <a:lnTo>
                    <a:pt x="110" y="48"/>
                  </a:lnTo>
                  <a:lnTo>
                    <a:pt x="104" y="46"/>
                  </a:lnTo>
                  <a:lnTo>
                    <a:pt x="96" y="44"/>
                  </a:lnTo>
                  <a:lnTo>
                    <a:pt x="96" y="44"/>
                  </a:lnTo>
                  <a:lnTo>
                    <a:pt x="84" y="46"/>
                  </a:lnTo>
                  <a:lnTo>
                    <a:pt x="74" y="52"/>
                  </a:lnTo>
                  <a:lnTo>
                    <a:pt x="70" y="56"/>
                  </a:lnTo>
                  <a:lnTo>
                    <a:pt x="68" y="60"/>
                  </a:lnTo>
                  <a:lnTo>
                    <a:pt x="66" y="66"/>
                  </a:lnTo>
                  <a:lnTo>
                    <a:pt x="64" y="72"/>
                  </a:lnTo>
                  <a:lnTo>
                    <a:pt x="64" y="72"/>
                  </a:lnTo>
                  <a:lnTo>
                    <a:pt x="66" y="82"/>
                  </a:lnTo>
                  <a:lnTo>
                    <a:pt x="70" y="90"/>
                  </a:lnTo>
                  <a:lnTo>
                    <a:pt x="80" y="96"/>
                  </a:lnTo>
                  <a:lnTo>
                    <a:pt x="94" y="102"/>
                  </a:lnTo>
                  <a:lnTo>
                    <a:pt x="134" y="116"/>
                  </a:lnTo>
                  <a:lnTo>
                    <a:pt x="134" y="116"/>
                  </a:lnTo>
                  <a:lnTo>
                    <a:pt x="148" y="122"/>
                  </a:lnTo>
                  <a:lnTo>
                    <a:pt x="160" y="128"/>
                  </a:lnTo>
                  <a:lnTo>
                    <a:pt x="170" y="136"/>
                  </a:lnTo>
                  <a:lnTo>
                    <a:pt x="178" y="144"/>
                  </a:lnTo>
                  <a:lnTo>
                    <a:pt x="182" y="152"/>
                  </a:lnTo>
                  <a:lnTo>
                    <a:pt x="186" y="164"/>
                  </a:lnTo>
                  <a:lnTo>
                    <a:pt x="190" y="176"/>
                  </a:lnTo>
                  <a:lnTo>
                    <a:pt x="190" y="190"/>
                  </a:lnTo>
                  <a:lnTo>
                    <a:pt x="190" y="190"/>
                  </a:lnTo>
                  <a:lnTo>
                    <a:pt x="188" y="208"/>
                  </a:lnTo>
                  <a:lnTo>
                    <a:pt x="182" y="226"/>
                  </a:lnTo>
                  <a:lnTo>
                    <a:pt x="174" y="240"/>
                  </a:lnTo>
                  <a:lnTo>
                    <a:pt x="162" y="250"/>
                  </a:lnTo>
                  <a:lnTo>
                    <a:pt x="148" y="260"/>
                  </a:lnTo>
                  <a:lnTo>
                    <a:pt x="132" y="266"/>
                  </a:lnTo>
                  <a:lnTo>
                    <a:pt x="114" y="270"/>
                  </a:lnTo>
                  <a:lnTo>
                    <a:pt x="94" y="270"/>
                  </a:lnTo>
                  <a:lnTo>
                    <a:pt x="94" y="270"/>
                  </a:lnTo>
                  <a:lnTo>
                    <a:pt x="68" y="270"/>
                  </a:lnTo>
                  <a:lnTo>
                    <a:pt x="48" y="264"/>
                  </a:lnTo>
                  <a:lnTo>
                    <a:pt x="32" y="258"/>
                  </a:lnTo>
                  <a:lnTo>
                    <a:pt x="20" y="248"/>
                  </a:lnTo>
                  <a:lnTo>
                    <a:pt x="10" y="236"/>
                  </a:lnTo>
                  <a:lnTo>
                    <a:pt x="4" y="222"/>
                  </a:lnTo>
                  <a:lnTo>
                    <a:pt x="0" y="206"/>
                  </a:lnTo>
                  <a:lnTo>
                    <a:pt x="0" y="188"/>
                  </a:lnTo>
                  <a:lnTo>
                    <a:pt x="0" y="180"/>
                  </a:lnTo>
                  <a:lnTo>
                    <a:pt x="58" y="18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5" name="Rectangle 29"/>
            <p:cNvSpPr>
              <a:spLocks noChangeArrowheads="1"/>
            </p:cNvSpPr>
            <p:nvPr/>
          </p:nvSpPr>
          <p:spPr bwMode="auto">
            <a:xfrm>
              <a:off x="4030599" y="975360"/>
              <a:ext cx="101600" cy="11747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6" name="Freeform 30"/>
            <p:cNvSpPr>
              <a:spLocks/>
            </p:cNvSpPr>
            <p:nvPr/>
          </p:nvSpPr>
          <p:spPr bwMode="auto">
            <a:xfrm>
              <a:off x="4192524" y="673735"/>
              <a:ext cx="314325" cy="428625"/>
            </a:xfrm>
            <a:custGeom>
              <a:avLst/>
              <a:gdLst/>
              <a:ahLst/>
              <a:cxnLst>
                <a:cxn ang="0">
                  <a:pos x="134" y="100"/>
                </a:cxn>
                <a:cxn ang="0">
                  <a:pos x="132" y="72"/>
                </a:cxn>
                <a:cxn ang="0">
                  <a:pos x="124" y="58"/>
                </a:cxn>
                <a:cxn ang="0">
                  <a:pos x="112" y="48"/>
                </a:cxn>
                <a:cxn ang="0">
                  <a:pos x="104" y="48"/>
                </a:cxn>
                <a:cxn ang="0">
                  <a:pos x="84" y="52"/>
                </a:cxn>
                <a:cxn ang="0">
                  <a:pos x="74" y="70"/>
                </a:cxn>
                <a:cxn ang="0">
                  <a:pos x="68" y="96"/>
                </a:cxn>
                <a:cxn ang="0">
                  <a:pos x="66" y="136"/>
                </a:cxn>
                <a:cxn ang="0">
                  <a:pos x="70" y="192"/>
                </a:cxn>
                <a:cxn ang="0">
                  <a:pos x="78" y="214"/>
                </a:cxn>
                <a:cxn ang="0">
                  <a:pos x="92" y="224"/>
                </a:cxn>
                <a:cxn ang="0">
                  <a:pos x="102" y="226"/>
                </a:cxn>
                <a:cxn ang="0">
                  <a:pos x="116" y="222"/>
                </a:cxn>
                <a:cxn ang="0">
                  <a:pos x="126" y="212"/>
                </a:cxn>
                <a:cxn ang="0">
                  <a:pos x="132" y="192"/>
                </a:cxn>
                <a:cxn ang="0">
                  <a:pos x="198" y="166"/>
                </a:cxn>
                <a:cxn ang="0">
                  <a:pos x="196" y="190"/>
                </a:cxn>
                <a:cxn ang="0">
                  <a:pos x="184" y="228"/>
                </a:cxn>
                <a:cxn ang="0">
                  <a:pos x="160" y="256"/>
                </a:cxn>
                <a:cxn ang="0">
                  <a:pos x="124" y="268"/>
                </a:cxn>
                <a:cxn ang="0">
                  <a:pos x="98" y="270"/>
                </a:cxn>
                <a:cxn ang="0">
                  <a:pos x="56" y="264"/>
                </a:cxn>
                <a:cxn ang="0">
                  <a:pos x="38" y="254"/>
                </a:cxn>
                <a:cxn ang="0">
                  <a:pos x="24" y="242"/>
                </a:cxn>
                <a:cxn ang="0">
                  <a:pos x="14" y="224"/>
                </a:cxn>
                <a:cxn ang="0">
                  <a:pos x="2" y="170"/>
                </a:cxn>
                <a:cxn ang="0">
                  <a:pos x="0" y="136"/>
                </a:cxn>
                <a:cxn ang="0">
                  <a:pos x="4" y="84"/>
                </a:cxn>
                <a:cxn ang="0">
                  <a:pos x="12" y="56"/>
                </a:cxn>
                <a:cxn ang="0">
                  <a:pos x="24" y="36"/>
                </a:cxn>
                <a:cxn ang="0">
                  <a:pos x="36" y="20"/>
                </a:cxn>
                <a:cxn ang="0">
                  <a:pos x="54" y="10"/>
                </a:cxn>
                <a:cxn ang="0">
                  <a:pos x="82" y="2"/>
                </a:cxn>
                <a:cxn ang="0">
                  <a:pos x="104" y="0"/>
                </a:cxn>
                <a:cxn ang="0">
                  <a:pos x="144" y="6"/>
                </a:cxn>
                <a:cxn ang="0">
                  <a:pos x="174" y="26"/>
                </a:cxn>
                <a:cxn ang="0">
                  <a:pos x="192" y="58"/>
                </a:cxn>
                <a:cxn ang="0">
                  <a:pos x="198" y="100"/>
                </a:cxn>
              </a:cxnLst>
              <a:rect l="0" t="0" r="r" b="b"/>
              <a:pathLst>
                <a:path w="198" h="270">
                  <a:moveTo>
                    <a:pt x="134" y="100"/>
                  </a:moveTo>
                  <a:lnTo>
                    <a:pt x="134" y="100"/>
                  </a:lnTo>
                  <a:lnTo>
                    <a:pt x="132" y="80"/>
                  </a:lnTo>
                  <a:lnTo>
                    <a:pt x="132" y="72"/>
                  </a:lnTo>
                  <a:lnTo>
                    <a:pt x="128" y="64"/>
                  </a:lnTo>
                  <a:lnTo>
                    <a:pt x="124" y="58"/>
                  </a:lnTo>
                  <a:lnTo>
                    <a:pt x="120" y="52"/>
                  </a:lnTo>
                  <a:lnTo>
                    <a:pt x="112" y="48"/>
                  </a:lnTo>
                  <a:lnTo>
                    <a:pt x="104" y="48"/>
                  </a:lnTo>
                  <a:lnTo>
                    <a:pt x="104" y="48"/>
                  </a:lnTo>
                  <a:lnTo>
                    <a:pt x="94" y="48"/>
                  </a:lnTo>
                  <a:lnTo>
                    <a:pt x="84" y="52"/>
                  </a:lnTo>
                  <a:lnTo>
                    <a:pt x="78" y="60"/>
                  </a:lnTo>
                  <a:lnTo>
                    <a:pt x="74" y="70"/>
                  </a:lnTo>
                  <a:lnTo>
                    <a:pt x="70" y="82"/>
                  </a:lnTo>
                  <a:lnTo>
                    <a:pt x="68" y="96"/>
                  </a:lnTo>
                  <a:lnTo>
                    <a:pt x="66" y="136"/>
                  </a:lnTo>
                  <a:lnTo>
                    <a:pt x="66" y="136"/>
                  </a:lnTo>
                  <a:lnTo>
                    <a:pt x="68" y="176"/>
                  </a:lnTo>
                  <a:lnTo>
                    <a:pt x="70" y="192"/>
                  </a:lnTo>
                  <a:lnTo>
                    <a:pt x="72" y="204"/>
                  </a:lnTo>
                  <a:lnTo>
                    <a:pt x="78" y="214"/>
                  </a:lnTo>
                  <a:lnTo>
                    <a:pt x="84" y="220"/>
                  </a:lnTo>
                  <a:lnTo>
                    <a:pt x="92" y="224"/>
                  </a:lnTo>
                  <a:lnTo>
                    <a:pt x="102" y="226"/>
                  </a:lnTo>
                  <a:lnTo>
                    <a:pt x="102" y="226"/>
                  </a:lnTo>
                  <a:lnTo>
                    <a:pt x="110" y="224"/>
                  </a:lnTo>
                  <a:lnTo>
                    <a:pt x="116" y="222"/>
                  </a:lnTo>
                  <a:lnTo>
                    <a:pt x="122" y="218"/>
                  </a:lnTo>
                  <a:lnTo>
                    <a:pt x="126" y="212"/>
                  </a:lnTo>
                  <a:lnTo>
                    <a:pt x="130" y="202"/>
                  </a:lnTo>
                  <a:lnTo>
                    <a:pt x="132" y="192"/>
                  </a:lnTo>
                  <a:lnTo>
                    <a:pt x="134" y="166"/>
                  </a:lnTo>
                  <a:lnTo>
                    <a:pt x="198" y="166"/>
                  </a:lnTo>
                  <a:lnTo>
                    <a:pt x="198" y="166"/>
                  </a:lnTo>
                  <a:lnTo>
                    <a:pt x="196" y="190"/>
                  </a:lnTo>
                  <a:lnTo>
                    <a:pt x="192" y="210"/>
                  </a:lnTo>
                  <a:lnTo>
                    <a:pt x="184" y="228"/>
                  </a:lnTo>
                  <a:lnTo>
                    <a:pt x="174" y="244"/>
                  </a:lnTo>
                  <a:lnTo>
                    <a:pt x="160" y="256"/>
                  </a:lnTo>
                  <a:lnTo>
                    <a:pt x="144" y="264"/>
                  </a:lnTo>
                  <a:lnTo>
                    <a:pt x="124" y="268"/>
                  </a:lnTo>
                  <a:lnTo>
                    <a:pt x="98" y="270"/>
                  </a:lnTo>
                  <a:lnTo>
                    <a:pt x="98" y="270"/>
                  </a:lnTo>
                  <a:lnTo>
                    <a:pt x="76" y="270"/>
                  </a:lnTo>
                  <a:lnTo>
                    <a:pt x="56" y="264"/>
                  </a:lnTo>
                  <a:lnTo>
                    <a:pt x="46" y="260"/>
                  </a:lnTo>
                  <a:lnTo>
                    <a:pt x="38" y="254"/>
                  </a:lnTo>
                  <a:lnTo>
                    <a:pt x="32" y="248"/>
                  </a:lnTo>
                  <a:lnTo>
                    <a:pt x="24" y="242"/>
                  </a:lnTo>
                  <a:lnTo>
                    <a:pt x="20" y="234"/>
                  </a:lnTo>
                  <a:lnTo>
                    <a:pt x="14" y="224"/>
                  </a:lnTo>
                  <a:lnTo>
                    <a:pt x="6" y="200"/>
                  </a:lnTo>
                  <a:lnTo>
                    <a:pt x="2" y="170"/>
                  </a:lnTo>
                  <a:lnTo>
                    <a:pt x="0" y="136"/>
                  </a:lnTo>
                  <a:lnTo>
                    <a:pt x="0" y="136"/>
                  </a:lnTo>
                  <a:lnTo>
                    <a:pt x="2" y="98"/>
                  </a:lnTo>
                  <a:lnTo>
                    <a:pt x="4" y="84"/>
                  </a:lnTo>
                  <a:lnTo>
                    <a:pt x="8" y="70"/>
                  </a:lnTo>
                  <a:lnTo>
                    <a:pt x="12" y="56"/>
                  </a:lnTo>
                  <a:lnTo>
                    <a:pt x="18" y="46"/>
                  </a:lnTo>
                  <a:lnTo>
                    <a:pt x="24" y="36"/>
                  </a:lnTo>
                  <a:lnTo>
                    <a:pt x="30" y="28"/>
                  </a:lnTo>
                  <a:lnTo>
                    <a:pt x="36" y="20"/>
                  </a:lnTo>
                  <a:lnTo>
                    <a:pt x="44" y="14"/>
                  </a:lnTo>
                  <a:lnTo>
                    <a:pt x="54" y="10"/>
                  </a:lnTo>
                  <a:lnTo>
                    <a:pt x="62" y="6"/>
                  </a:lnTo>
                  <a:lnTo>
                    <a:pt x="82" y="2"/>
                  </a:lnTo>
                  <a:lnTo>
                    <a:pt x="104" y="0"/>
                  </a:lnTo>
                  <a:lnTo>
                    <a:pt x="104" y="0"/>
                  </a:lnTo>
                  <a:lnTo>
                    <a:pt x="126" y="2"/>
                  </a:lnTo>
                  <a:lnTo>
                    <a:pt x="144" y="6"/>
                  </a:lnTo>
                  <a:lnTo>
                    <a:pt x="160" y="16"/>
                  </a:lnTo>
                  <a:lnTo>
                    <a:pt x="174" y="26"/>
                  </a:lnTo>
                  <a:lnTo>
                    <a:pt x="184" y="40"/>
                  </a:lnTo>
                  <a:lnTo>
                    <a:pt x="192" y="58"/>
                  </a:lnTo>
                  <a:lnTo>
                    <a:pt x="196" y="78"/>
                  </a:lnTo>
                  <a:lnTo>
                    <a:pt x="198" y="100"/>
                  </a:lnTo>
                  <a:lnTo>
                    <a:pt x="134" y="10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7" name="Freeform 31"/>
            <p:cNvSpPr>
              <a:spLocks noEditPoints="1"/>
            </p:cNvSpPr>
            <p:nvPr/>
          </p:nvSpPr>
          <p:spPr bwMode="auto">
            <a:xfrm>
              <a:off x="4544949" y="673735"/>
              <a:ext cx="323850" cy="428625"/>
            </a:xfrm>
            <a:custGeom>
              <a:avLst/>
              <a:gdLst/>
              <a:ahLst/>
              <a:cxnLst>
                <a:cxn ang="0">
                  <a:pos x="102" y="0"/>
                </a:cxn>
                <a:cxn ang="0">
                  <a:pos x="130" y="2"/>
                </a:cxn>
                <a:cxn ang="0">
                  <a:pos x="152" y="8"/>
                </a:cxn>
                <a:cxn ang="0">
                  <a:pos x="170" y="18"/>
                </a:cxn>
                <a:cxn ang="0">
                  <a:pos x="182" y="34"/>
                </a:cxn>
                <a:cxn ang="0">
                  <a:pos x="192" y="52"/>
                </a:cxn>
                <a:cxn ang="0">
                  <a:pos x="202" y="104"/>
                </a:cxn>
                <a:cxn ang="0">
                  <a:pos x="204" y="136"/>
                </a:cxn>
                <a:cxn ang="0">
                  <a:pos x="198" y="194"/>
                </a:cxn>
                <a:cxn ang="0">
                  <a:pos x="188" y="226"/>
                </a:cxn>
                <a:cxn ang="0">
                  <a:pos x="176" y="244"/>
                </a:cxn>
                <a:cxn ang="0">
                  <a:pos x="160" y="256"/>
                </a:cxn>
                <a:cxn ang="0">
                  <a:pos x="140" y="266"/>
                </a:cxn>
                <a:cxn ang="0">
                  <a:pos x="102" y="270"/>
                </a:cxn>
                <a:cxn ang="0">
                  <a:pos x="88" y="270"/>
                </a:cxn>
                <a:cxn ang="0">
                  <a:pos x="64" y="266"/>
                </a:cxn>
                <a:cxn ang="0">
                  <a:pos x="44" y="258"/>
                </a:cxn>
                <a:cxn ang="0">
                  <a:pos x="28" y="244"/>
                </a:cxn>
                <a:cxn ang="0">
                  <a:pos x="16" y="228"/>
                </a:cxn>
                <a:cxn ang="0">
                  <a:pos x="6" y="194"/>
                </a:cxn>
                <a:cxn ang="0">
                  <a:pos x="0" y="136"/>
                </a:cxn>
                <a:cxn ang="0">
                  <a:pos x="2" y="104"/>
                </a:cxn>
                <a:cxn ang="0">
                  <a:pos x="14" y="54"/>
                </a:cxn>
                <a:cxn ang="0">
                  <a:pos x="24" y="34"/>
                </a:cxn>
                <a:cxn ang="0">
                  <a:pos x="38" y="20"/>
                </a:cxn>
                <a:cxn ang="0">
                  <a:pos x="54" y="8"/>
                </a:cxn>
                <a:cxn ang="0">
                  <a:pos x="76" y="2"/>
                </a:cxn>
                <a:cxn ang="0">
                  <a:pos x="102" y="0"/>
                </a:cxn>
                <a:cxn ang="0">
                  <a:pos x="102" y="226"/>
                </a:cxn>
                <a:cxn ang="0">
                  <a:pos x="120" y="220"/>
                </a:cxn>
                <a:cxn ang="0">
                  <a:pos x="130" y="204"/>
                </a:cxn>
                <a:cxn ang="0">
                  <a:pos x="136" y="176"/>
                </a:cxn>
                <a:cxn ang="0">
                  <a:pos x="138" y="136"/>
                </a:cxn>
                <a:cxn ang="0">
                  <a:pos x="134" y="78"/>
                </a:cxn>
                <a:cxn ang="0">
                  <a:pos x="126" y="56"/>
                </a:cxn>
                <a:cxn ang="0">
                  <a:pos x="112" y="46"/>
                </a:cxn>
                <a:cxn ang="0">
                  <a:pos x="102" y="44"/>
                </a:cxn>
                <a:cxn ang="0">
                  <a:pos x="84" y="52"/>
                </a:cxn>
                <a:cxn ang="0">
                  <a:pos x="72" y="70"/>
                </a:cxn>
                <a:cxn ang="0">
                  <a:pos x="68" y="98"/>
                </a:cxn>
                <a:cxn ang="0">
                  <a:pos x="66" y="136"/>
                </a:cxn>
                <a:cxn ang="0">
                  <a:pos x="70" y="186"/>
                </a:cxn>
                <a:cxn ang="0">
                  <a:pos x="76" y="210"/>
                </a:cxn>
                <a:cxn ang="0">
                  <a:pos x="92" y="224"/>
                </a:cxn>
                <a:cxn ang="0">
                  <a:pos x="102" y="226"/>
                </a:cxn>
              </a:cxnLst>
              <a:rect l="0" t="0" r="r" b="b"/>
              <a:pathLst>
                <a:path w="204" h="270">
                  <a:moveTo>
                    <a:pt x="102" y="0"/>
                  </a:moveTo>
                  <a:lnTo>
                    <a:pt x="102" y="0"/>
                  </a:lnTo>
                  <a:lnTo>
                    <a:pt x="116" y="0"/>
                  </a:lnTo>
                  <a:lnTo>
                    <a:pt x="130" y="2"/>
                  </a:lnTo>
                  <a:lnTo>
                    <a:pt x="142" y="4"/>
                  </a:lnTo>
                  <a:lnTo>
                    <a:pt x="152" y="8"/>
                  </a:lnTo>
                  <a:lnTo>
                    <a:pt x="162" y="12"/>
                  </a:lnTo>
                  <a:lnTo>
                    <a:pt x="170" y="18"/>
                  </a:lnTo>
                  <a:lnTo>
                    <a:pt x="176" y="26"/>
                  </a:lnTo>
                  <a:lnTo>
                    <a:pt x="182" y="34"/>
                  </a:lnTo>
                  <a:lnTo>
                    <a:pt x="188" y="42"/>
                  </a:lnTo>
                  <a:lnTo>
                    <a:pt x="192" y="52"/>
                  </a:lnTo>
                  <a:lnTo>
                    <a:pt x="200" y="76"/>
                  </a:lnTo>
                  <a:lnTo>
                    <a:pt x="202" y="104"/>
                  </a:lnTo>
                  <a:lnTo>
                    <a:pt x="204" y="136"/>
                  </a:lnTo>
                  <a:lnTo>
                    <a:pt x="204" y="136"/>
                  </a:lnTo>
                  <a:lnTo>
                    <a:pt x="202" y="166"/>
                  </a:lnTo>
                  <a:lnTo>
                    <a:pt x="198" y="194"/>
                  </a:lnTo>
                  <a:lnTo>
                    <a:pt x="192" y="216"/>
                  </a:lnTo>
                  <a:lnTo>
                    <a:pt x="188" y="226"/>
                  </a:lnTo>
                  <a:lnTo>
                    <a:pt x="182" y="236"/>
                  </a:lnTo>
                  <a:lnTo>
                    <a:pt x="176" y="244"/>
                  </a:lnTo>
                  <a:lnTo>
                    <a:pt x="168" y="250"/>
                  </a:lnTo>
                  <a:lnTo>
                    <a:pt x="160" y="256"/>
                  </a:lnTo>
                  <a:lnTo>
                    <a:pt x="150" y="262"/>
                  </a:lnTo>
                  <a:lnTo>
                    <a:pt x="140" y="266"/>
                  </a:lnTo>
                  <a:lnTo>
                    <a:pt x="128" y="268"/>
                  </a:lnTo>
                  <a:lnTo>
                    <a:pt x="102" y="270"/>
                  </a:lnTo>
                  <a:lnTo>
                    <a:pt x="102" y="270"/>
                  </a:lnTo>
                  <a:lnTo>
                    <a:pt x="88" y="270"/>
                  </a:lnTo>
                  <a:lnTo>
                    <a:pt x="76" y="268"/>
                  </a:lnTo>
                  <a:lnTo>
                    <a:pt x="64" y="266"/>
                  </a:lnTo>
                  <a:lnTo>
                    <a:pt x="54" y="262"/>
                  </a:lnTo>
                  <a:lnTo>
                    <a:pt x="44" y="258"/>
                  </a:lnTo>
                  <a:lnTo>
                    <a:pt x="36" y="252"/>
                  </a:lnTo>
                  <a:lnTo>
                    <a:pt x="28" y="244"/>
                  </a:lnTo>
                  <a:lnTo>
                    <a:pt x="22" y="236"/>
                  </a:lnTo>
                  <a:lnTo>
                    <a:pt x="16" y="228"/>
                  </a:lnTo>
                  <a:lnTo>
                    <a:pt x="12" y="218"/>
                  </a:lnTo>
                  <a:lnTo>
                    <a:pt x="6" y="194"/>
                  </a:lnTo>
                  <a:lnTo>
                    <a:pt x="2" y="166"/>
                  </a:lnTo>
                  <a:lnTo>
                    <a:pt x="0" y="136"/>
                  </a:lnTo>
                  <a:lnTo>
                    <a:pt x="0" y="136"/>
                  </a:lnTo>
                  <a:lnTo>
                    <a:pt x="2" y="104"/>
                  </a:lnTo>
                  <a:lnTo>
                    <a:pt x="6" y="76"/>
                  </a:lnTo>
                  <a:lnTo>
                    <a:pt x="14" y="54"/>
                  </a:lnTo>
                  <a:lnTo>
                    <a:pt x="18" y="44"/>
                  </a:lnTo>
                  <a:lnTo>
                    <a:pt x="24" y="34"/>
                  </a:lnTo>
                  <a:lnTo>
                    <a:pt x="30" y="26"/>
                  </a:lnTo>
                  <a:lnTo>
                    <a:pt x="38" y="20"/>
                  </a:lnTo>
                  <a:lnTo>
                    <a:pt x="46" y="14"/>
                  </a:lnTo>
                  <a:lnTo>
                    <a:pt x="54" y="8"/>
                  </a:lnTo>
                  <a:lnTo>
                    <a:pt x="64" y="4"/>
                  </a:lnTo>
                  <a:lnTo>
                    <a:pt x="76" y="2"/>
                  </a:lnTo>
                  <a:lnTo>
                    <a:pt x="102" y="0"/>
                  </a:lnTo>
                  <a:lnTo>
                    <a:pt x="102" y="0"/>
                  </a:lnTo>
                  <a:close/>
                  <a:moveTo>
                    <a:pt x="102" y="226"/>
                  </a:moveTo>
                  <a:lnTo>
                    <a:pt x="102" y="226"/>
                  </a:lnTo>
                  <a:lnTo>
                    <a:pt x="112" y="224"/>
                  </a:lnTo>
                  <a:lnTo>
                    <a:pt x="120" y="220"/>
                  </a:lnTo>
                  <a:lnTo>
                    <a:pt x="126" y="214"/>
                  </a:lnTo>
                  <a:lnTo>
                    <a:pt x="130" y="204"/>
                  </a:lnTo>
                  <a:lnTo>
                    <a:pt x="134" y="192"/>
                  </a:lnTo>
                  <a:lnTo>
                    <a:pt x="136" y="176"/>
                  </a:lnTo>
                  <a:lnTo>
                    <a:pt x="138" y="136"/>
                  </a:lnTo>
                  <a:lnTo>
                    <a:pt x="138" y="136"/>
                  </a:lnTo>
                  <a:lnTo>
                    <a:pt x="136" y="94"/>
                  </a:lnTo>
                  <a:lnTo>
                    <a:pt x="134" y="78"/>
                  </a:lnTo>
                  <a:lnTo>
                    <a:pt x="130" y="66"/>
                  </a:lnTo>
                  <a:lnTo>
                    <a:pt x="126" y="56"/>
                  </a:lnTo>
                  <a:lnTo>
                    <a:pt x="120" y="50"/>
                  </a:lnTo>
                  <a:lnTo>
                    <a:pt x="112" y="46"/>
                  </a:lnTo>
                  <a:lnTo>
                    <a:pt x="102" y="44"/>
                  </a:lnTo>
                  <a:lnTo>
                    <a:pt x="102" y="44"/>
                  </a:lnTo>
                  <a:lnTo>
                    <a:pt x="92" y="46"/>
                  </a:lnTo>
                  <a:lnTo>
                    <a:pt x="84" y="52"/>
                  </a:lnTo>
                  <a:lnTo>
                    <a:pt x="76" y="60"/>
                  </a:lnTo>
                  <a:lnTo>
                    <a:pt x="72" y="70"/>
                  </a:lnTo>
                  <a:lnTo>
                    <a:pt x="70" y="84"/>
                  </a:lnTo>
                  <a:lnTo>
                    <a:pt x="68" y="98"/>
                  </a:lnTo>
                  <a:lnTo>
                    <a:pt x="66" y="136"/>
                  </a:lnTo>
                  <a:lnTo>
                    <a:pt x="66" y="136"/>
                  </a:lnTo>
                  <a:lnTo>
                    <a:pt x="68" y="172"/>
                  </a:lnTo>
                  <a:lnTo>
                    <a:pt x="70" y="186"/>
                  </a:lnTo>
                  <a:lnTo>
                    <a:pt x="72" y="200"/>
                  </a:lnTo>
                  <a:lnTo>
                    <a:pt x="76" y="210"/>
                  </a:lnTo>
                  <a:lnTo>
                    <a:pt x="84" y="218"/>
                  </a:lnTo>
                  <a:lnTo>
                    <a:pt x="92" y="224"/>
                  </a:lnTo>
                  <a:lnTo>
                    <a:pt x="102" y="226"/>
                  </a:lnTo>
                  <a:lnTo>
                    <a:pt x="102" y="2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8" name="Freeform 32"/>
            <p:cNvSpPr>
              <a:spLocks/>
            </p:cNvSpPr>
            <p:nvPr/>
          </p:nvSpPr>
          <p:spPr bwMode="auto">
            <a:xfrm>
              <a:off x="4925949" y="673735"/>
              <a:ext cx="504825" cy="419100"/>
            </a:xfrm>
            <a:custGeom>
              <a:avLst/>
              <a:gdLst/>
              <a:ahLst/>
              <a:cxnLst>
                <a:cxn ang="0">
                  <a:pos x="62" y="6"/>
                </a:cxn>
                <a:cxn ang="0">
                  <a:pos x="64" y="32"/>
                </a:cxn>
                <a:cxn ang="0">
                  <a:pos x="76" y="18"/>
                </a:cxn>
                <a:cxn ang="0">
                  <a:pos x="92" y="8"/>
                </a:cxn>
                <a:cxn ang="0">
                  <a:pos x="128" y="0"/>
                </a:cxn>
                <a:cxn ang="0">
                  <a:pos x="140" y="0"/>
                </a:cxn>
                <a:cxn ang="0">
                  <a:pos x="158" y="6"/>
                </a:cxn>
                <a:cxn ang="0">
                  <a:pos x="174" y="16"/>
                </a:cxn>
                <a:cxn ang="0">
                  <a:pos x="184" y="32"/>
                </a:cxn>
                <a:cxn ang="0">
                  <a:pos x="188" y="40"/>
                </a:cxn>
                <a:cxn ang="0">
                  <a:pos x="194" y="32"/>
                </a:cxn>
                <a:cxn ang="0">
                  <a:pos x="206" y="16"/>
                </a:cxn>
                <a:cxn ang="0">
                  <a:pos x="222" y="6"/>
                </a:cxn>
                <a:cxn ang="0">
                  <a:pos x="242" y="0"/>
                </a:cxn>
                <a:cxn ang="0">
                  <a:pos x="254" y="0"/>
                </a:cxn>
                <a:cxn ang="0">
                  <a:pos x="282" y="4"/>
                </a:cxn>
                <a:cxn ang="0">
                  <a:pos x="302" y="20"/>
                </a:cxn>
                <a:cxn ang="0">
                  <a:pos x="314" y="44"/>
                </a:cxn>
                <a:cxn ang="0">
                  <a:pos x="318" y="76"/>
                </a:cxn>
                <a:cxn ang="0">
                  <a:pos x="252" y="264"/>
                </a:cxn>
                <a:cxn ang="0">
                  <a:pos x="252" y="84"/>
                </a:cxn>
                <a:cxn ang="0">
                  <a:pos x="246" y="60"/>
                </a:cxn>
                <a:cxn ang="0">
                  <a:pos x="238" y="52"/>
                </a:cxn>
                <a:cxn ang="0">
                  <a:pos x="226" y="50"/>
                </a:cxn>
                <a:cxn ang="0">
                  <a:pos x="218" y="52"/>
                </a:cxn>
                <a:cxn ang="0">
                  <a:pos x="206" y="56"/>
                </a:cxn>
                <a:cxn ang="0">
                  <a:pos x="198" y="68"/>
                </a:cxn>
                <a:cxn ang="0">
                  <a:pos x="192" y="84"/>
                </a:cxn>
                <a:cxn ang="0">
                  <a:pos x="192" y="264"/>
                </a:cxn>
                <a:cxn ang="0">
                  <a:pos x="126" y="84"/>
                </a:cxn>
                <a:cxn ang="0">
                  <a:pos x="124" y="70"/>
                </a:cxn>
                <a:cxn ang="0">
                  <a:pos x="116" y="56"/>
                </a:cxn>
                <a:cxn ang="0">
                  <a:pos x="106" y="50"/>
                </a:cxn>
                <a:cxn ang="0">
                  <a:pos x="100" y="50"/>
                </a:cxn>
                <a:cxn ang="0">
                  <a:pos x="86" y="54"/>
                </a:cxn>
                <a:cxn ang="0">
                  <a:pos x="74" y="62"/>
                </a:cxn>
                <a:cxn ang="0">
                  <a:pos x="68" y="76"/>
                </a:cxn>
                <a:cxn ang="0">
                  <a:pos x="66" y="94"/>
                </a:cxn>
                <a:cxn ang="0">
                  <a:pos x="0" y="264"/>
                </a:cxn>
              </a:cxnLst>
              <a:rect l="0" t="0" r="r" b="b"/>
              <a:pathLst>
                <a:path w="318" h="264">
                  <a:moveTo>
                    <a:pt x="0" y="6"/>
                  </a:moveTo>
                  <a:lnTo>
                    <a:pt x="62" y="6"/>
                  </a:lnTo>
                  <a:lnTo>
                    <a:pt x="62" y="32"/>
                  </a:lnTo>
                  <a:lnTo>
                    <a:pt x="64" y="32"/>
                  </a:lnTo>
                  <a:lnTo>
                    <a:pt x="64" y="32"/>
                  </a:lnTo>
                  <a:lnTo>
                    <a:pt x="76" y="18"/>
                  </a:lnTo>
                  <a:lnTo>
                    <a:pt x="84" y="12"/>
                  </a:lnTo>
                  <a:lnTo>
                    <a:pt x="92" y="8"/>
                  </a:lnTo>
                  <a:lnTo>
                    <a:pt x="110" y="2"/>
                  </a:lnTo>
                  <a:lnTo>
                    <a:pt x="128" y="0"/>
                  </a:lnTo>
                  <a:lnTo>
                    <a:pt x="128" y="0"/>
                  </a:lnTo>
                  <a:lnTo>
                    <a:pt x="140" y="0"/>
                  </a:lnTo>
                  <a:lnTo>
                    <a:pt x="150" y="2"/>
                  </a:lnTo>
                  <a:lnTo>
                    <a:pt x="158" y="6"/>
                  </a:lnTo>
                  <a:lnTo>
                    <a:pt x="166" y="10"/>
                  </a:lnTo>
                  <a:lnTo>
                    <a:pt x="174" y="16"/>
                  </a:lnTo>
                  <a:lnTo>
                    <a:pt x="180" y="24"/>
                  </a:lnTo>
                  <a:lnTo>
                    <a:pt x="184" y="32"/>
                  </a:lnTo>
                  <a:lnTo>
                    <a:pt x="188" y="40"/>
                  </a:lnTo>
                  <a:lnTo>
                    <a:pt x="188" y="40"/>
                  </a:lnTo>
                  <a:lnTo>
                    <a:pt x="188" y="40"/>
                  </a:lnTo>
                  <a:lnTo>
                    <a:pt x="194" y="32"/>
                  </a:lnTo>
                  <a:lnTo>
                    <a:pt x="198" y="22"/>
                  </a:lnTo>
                  <a:lnTo>
                    <a:pt x="206" y="16"/>
                  </a:lnTo>
                  <a:lnTo>
                    <a:pt x="214" y="10"/>
                  </a:lnTo>
                  <a:lnTo>
                    <a:pt x="222" y="6"/>
                  </a:lnTo>
                  <a:lnTo>
                    <a:pt x="232" y="2"/>
                  </a:lnTo>
                  <a:lnTo>
                    <a:pt x="242" y="0"/>
                  </a:lnTo>
                  <a:lnTo>
                    <a:pt x="254" y="0"/>
                  </a:lnTo>
                  <a:lnTo>
                    <a:pt x="254" y="0"/>
                  </a:lnTo>
                  <a:lnTo>
                    <a:pt x="270" y="0"/>
                  </a:lnTo>
                  <a:lnTo>
                    <a:pt x="282" y="4"/>
                  </a:lnTo>
                  <a:lnTo>
                    <a:pt x="294" y="10"/>
                  </a:lnTo>
                  <a:lnTo>
                    <a:pt x="302" y="20"/>
                  </a:lnTo>
                  <a:lnTo>
                    <a:pt x="310" y="30"/>
                  </a:lnTo>
                  <a:lnTo>
                    <a:pt x="314" y="44"/>
                  </a:lnTo>
                  <a:lnTo>
                    <a:pt x="318" y="60"/>
                  </a:lnTo>
                  <a:lnTo>
                    <a:pt x="318" y="76"/>
                  </a:lnTo>
                  <a:lnTo>
                    <a:pt x="318" y="264"/>
                  </a:lnTo>
                  <a:lnTo>
                    <a:pt x="252" y="264"/>
                  </a:lnTo>
                  <a:lnTo>
                    <a:pt x="252" y="84"/>
                  </a:lnTo>
                  <a:lnTo>
                    <a:pt x="252" y="84"/>
                  </a:lnTo>
                  <a:lnTo>
                    <a:pt x="250" y="70"/>
                  </a:lnTo>
                  <a:lnTo>
                    <a:pt x="246" y="60"/>
                  </a:lnTo>
                  <a:lnTo>
                    <a:pt x="242" y="56"/>
                  </a:lnTo>
                  <a:lnTo>
                    <a:pt x="238" y="52"/>
                  </a:lnTo>
                  <a:lnTo>
                    <a:pt x="232" y="50"/>
                  </a:lnTo>
                  <a:lnTo>
                    <a:pt x="226" y="50"/>
                  </a:lnTo>
                  <a:lnTo>
                    <a:pt x="226" y="50"/>
                  </a:lnTo>
                  <a:lnTo>
                    <a:pt x="218" y="52"/>
                  </a:lnTo>
                  <a:lnTo>
                    <a:pt x="212" y="54"/>
                  </a:lnTo>
                  <a:lnTo>
                    <a:pt x="206" y="56"/>
                  </a:lnTo>
                  <a:lnTo>
                    <a:pt x="202" y="62"/>
                  </a:lnTo>
                  <a:lnTo>
                    <a:pt x="198" y="68"/>
                  </a:lnTo>
                  <a:lnTo>
                    <a:pt x="194" y="76"/>
                  </a:lnTo>
                  <a:lnTo>
                    <a:pt x="192" y="84"/>
                  </a:lnTo>
                  <a:lnTo>
                    <a:pt x="192" y="94"/>
                  </a:lnTo>
                  <a:lnTo>
                    <a:pt x="192" y="264"/>
                  </a:lnTo>
                  <a:lnTo>
                    <a:pt x="126" y="264"/>
                  </a:lnTo>
                  <a:lnTo>
                    <a:pt x="126" y="84"/>
                  </a:lnTo>
                  <a:lnTo>
                    <a:pt x="126" y="84"/>
                  </a:lnTo>
                  <a:lnTo>
                    <a:pt x="124" y="70"/>
                  </a:lnTo>
                  <a:lnTo>
                    <a:pt x="120" y="60"/>
                  </a:lnTo>
                  <a:lnTo>
                    <a:pt x="116" y="56"/>
                  </a:lnTo>
                  <a:lnTo>
                    <a:pt x="112" y="52"/>
                  </a:lnTo>
                  <a:lnTo>
                    <a:pt x="106" y="50"/>
                  </a:lnTo>
                  <a:lnTo>
                    <a:pt x="100" y="50"/>
                  </a:lnTo>
                  <a:lnTo>
                    <a:pt x="100" y="50"/>
                  </a:lnTo>
                  <a:lnTo>
                    <a:pt x="92" y="52"/>
                  </a:lnTo>
                  <a:lnTo>
                    <a:pt x="86" y="54"/>
                  </a:lnTo>
                  <a:lnTo>
                    <a:pt x="80" y="56"/>
                  </a:lnTo>
                  <a:lnTo>
                    <a:pt x="74" y="62"/>
                  </a:lnTo>
                  <a:lnTo>
                    <a:pt x="70" y="68"/>
                  </a:lnTo>
                  <a:lnTo>
                    <a:pt x="68" y="76"/>
                  </a:lnTo>
                  <a:lnTo>
                    <a:pt x="66" y="84"/>
                  </a:lnTo>
                  <a:lnTo>
                    <a:pt x="66" y="94"/>
                  </a:lnTo>
                  <a:lnTo>
                    <a:pt x="66" y="264"/>
                  </a:lnTo>
                  <a:lnTo>
                    <a:pt x="0" y="264"/>
                  </a:lnTo>
                  <a:lnTo>
                    <a:pt x="0"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grpSp>
      <p:sp>
        <p:nvSpPr>
          <p:cNvPr id="19" name="Rectangle 18">
            <a:hlinkClick r:id="rId3"/>
          </p:cNvPr>
          <p:cNvSpPr/>
          <p:nvPr userDrawn="1"/>
        </p:nvSpPr>
        <p:spPr bwMode="auto">
          <a:xfrm>
            <a:off x="1247775" y="6314349"/>
            <a:ext cx="1805940" cy="283464"/>
          </a:xfrm>
          <a:prstGeom prst="rect">
            <a:avLst/>
          </a:prstGeom>
          <a:solidFill>
            <a:schemeClr val="bg1">
              <a:alpha val="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50000"/>
              </a:spcBef>
              <a:spcAft>
                <a:spcPct val="17000"/>
              </a:spcAft>
              <a:buClr>
                <a:srgbClr val="000000"/>
              </a:buClr>
              <a:buFont typeface="Wingdings" pitchFamily="2" charset="2"/>
              <a:buNone/>
            </a:pPr>
            <a:endParaRPr lang="en-US" sz="1400" smtClean="0">
              <a:solidFill>
                <a:srgbClr val="292929"/>
              </a:solidFill>
              <a:ea typeface="ＭＳ Ｐゴシック" pitchFamily="34" charset="-128"/>
            </a:endParaRPr>
          </a:p>
        </p:txBody>
      </p:sp>
      <p:sp>
        <p:nvSpPr>
          <p:cNvPr id="20" name="Rectangle 45"/>
          <p:cNvSpPr>
            <a:spLocks noGrp="1" noChangeArrowheads="1"/>
          </p:cNvSpPr>
          <p:nvPr>
            <p:ph type="subTitle" sz="quarter" idx="1" hasCustomPrompt="1"/>
          </p:nvPr>
        </p:nvSpPr>
        <p:spPr>
          <a:xfrm>
            <a:off x="1226185" y="3267926"/>
            <a:ext cx="3810000" cy="355482"/>
          </a:xfrm>
        </p:spPr>
        <p:txBody>
          <a:bodyPr/>
          <a:lstStyle>
            <a:lvl1pPr marL="0" indent="0">
              <a:lnSpc>
                <a:spcPct val="95000"/>
              </a:lnSpc>
              <a:spcBef>
                <a:spcPct val="0"/>
              </a:spcBef>
              <a:spcAft>
                <a:spcPct val="0"/>
              </a:spcAft>
              <a:buFont typeface="Wingdings" pitchFamily="2" charset="2"/>
              <a:buNone/>
              <a:defRPr sz="1800" b="1" baseline="0">
                <a:solidFill>
                  <a:srgbClr val="D9D9D9"/>
                </a:solidFill>
                <a:latin typeface="Arial Narrow" pitchFamily="34" charset="0"/>
              </a:defRPr>
            </a:lvl1pPr>
          </a:lstStyle>
          <a:p>
            <a:r>
              <a:rPr lang="en-US" dirty="0" smtClean="0"/>
              <a:t>Click to edit subtitle text</a:t>
            </a:r>
            <a:endParaRPr lang="en-US" dirty="0"/>
          </a:p>
        </p:txBody>
      </p:sp>
      <p:sp>
        <p:nvSpPr>
          <p:cNvPr id="21" name="Text Placeholder 9"/>
          <p:cNvSpPr>
            <a:spLocks noGrp="1"/>
          </p:cNvSpPr>
          <p:nvPr>
            <p:ph type="body" sz="quarter" idx="11" hasCustomPrompt="1"/>
          </p:nvPr>
        </p:nvSpPr>
        <p:spPr>
          <a:xfrm>
            <a:off x="1490262" y="3697674"/>
            <a:ext cx="5168042" cy="1077218"/>
          </a:xfrm>
        </p:spPr>
        <p:txBody>
          <a:bodyPr/>
          <a:lstStyle>
            <a:lvl1pPr marL="0" indent="0" algn="l">
              <a:lnSpc>
                <a:spcPct val="100000"/>
              </a:lnSpc>
              <a:spcBef>
                <a:spcPts val="0"/>
              </a:spcBef>
              <a:spcAft>
                <a:spcPts val="0"/>
              </a:spcAft>
              <a:buNone/>
              <a:defRPr sz="1600" b="0" baseline="0">
                <a:solidFill>
                  <a:schemeClr val="bg1"/>
                </a:solidFill>
                <a:latin typeface="+mj-lt"/>
              </a:defRPr>
            </a:lvl1pPr>
            <a:lvl2pPr indent="0" algn="ctr">
              <a:lnSpc>
                <a:spcPct val="100000"/>
              </a:lnSpc>
              <a:buNone/>
              <a:defRPr sz="1800" b="0">
                <a:solidFill>
                  <a:schemeClr val="bg1"/>
                </a:solidFill>
                <a:latin typeface="+mj-lt"/>
              </a:defRPr>
            </a:lvl2pPr>
            <a:lvl3pPr indent="0" algn="ctr">
              <a:lnSpc>
                <a:spcPct val="100000"/>
              </a:lnSpc>
              <a:buNone/>
              <a:defRPr sz="1800" b="0">
                <a:solidFill>
                  <a:schemeClr val="bg1"/>
                </a:solidFill>
                <a:latin typeface="+mj-lt"/>
              </a:defRPr>
            </a:lvl3pPr>
            <a:lvl4pPr algn="ctr">
              <a:buNone/>
              <a:defRPr sz="1800" b="0">
                <a:solidFill>
                  <a:schemeClr val="bg1"/>
                </a:solidFill>
                <a:latin typeface="+mj-lt"/>
              </a:defRPr>
            </a:lvl4pPr>
            <a:lvl5pPr algn="ctr">
              <a:buNone/>
              <a:defRPr sz="1800" b="0">
                <a:solidFill>
                  <a:schemeClr val="bg1"/>
                </a:solidFill>
                <a:latin typeface="+mj-lt"/>
              </a:defRPr>
            </a:lvl5pPr>
          </a:lstStyle>
          <a:p>
            <a:pPr lvl="0"/>
            <a:r>
              <a:rPr lang="en-US" dirty="0" smtClean="0"/>
              <a:t>Second level</a:t>
            </a:r>
          </a:p>
          <a:p>
            <a:pPr lvl="0"/>
            <a:r>
              <a:rPr lang="en-US" dirty="0" smtClean="0"/>
              <a:t>Third level</a:t>
            </a:r>
          </a:p>
          <a:p>
            <a:pPr lvl="0"/>
            <a:r>
              <a:rPr lang="en-US" dirty="0" smtClean="0"/>
              <a:t>Fourth level</a:t>
            </a:r>
          </a:p>
          <a:p>
            <a:pPr lvl="0"/>
            <a:r>
              <a:rPr lang="en-US" dirty="0" smtClean="0"/>
              <a:t>Fifth level</a:t>
            </a:r>
          </a:p>
        </p:txBody>
      </p:sp>
    </p:spTree>
    <p:extLst>
      <p:ext uri="{BB962C8B-B14F-4D97-AF65-F5344CB8AC3E}">
        <p14:creationId xmlns:p14="http://schemas.microsoft.com/office/powerpoint/2010/main" val="991213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AS Closing Slide Alternativ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4" name="Rectangle 13"/>
          <p:cNvSpPr>
            <a:spLocks noChangeArrowheads="1"/>
          </p:cNvSpPr>
          <p:nvPr userDrawn="1"/>
        </p:nvSpPr>
        <p:spPr bwMode="auto">
          <a:xfrm>
            <a:off x="2819400" y="6553200"/>
            <a:ext cx="3505200" cy="304800"/>
          </a:xfrm>
          <a:prstGeom prst="rect">
            <a:avLst/>
          </a:prstGeom>
          <a:noFill/>
          <a:ln w="9525">
            <a:noFill/>
            <a:miter lim="800000"/>
            <a:headEnd/>
            <a:tailEnd/>
          </a:ln>
          <a:effectLst/>
        </p:spPr>
        <p:txBody>
          <a:bodyPr anchor="b"/>
          <a:lstStyle/>
          <a:p>
            <a:pPr algn="ctr" eaLnBrk="0" fontAlgn="base" hangingPunct="0">
              <a:spcBef>
                <a:spcPct val="0"/>
              </a:spcBef>
              <a:spcAft>
                <a:spcPct val="0"/>
              </a:spcAft>
            </a:pPr>
            <a:r>
              <a:rPr lang="en-US" sz="600" b="1" dirty="0" smtClean="0">
                <a:solidFill>
                  <a:srgbClr val="00539B"/>
                </a:solidFill>
                <a:ea typeface="ＭＳ Ｐゴシック" pitchFamily="34" charset="-128"/>
              </a:rPr>
              <a:t/>
            </a:r>
            <a:br>
              <a:rPr lang="en-US" sz="600" b="1" dirty="0" smtClean="0">
                <a:solidFill>
                  <a:srgbClr val="00539B"/>
                </a:solidFill>
                <a:ea typeface="ＭＳ Ｐゴシック" pitchFamily="34" charset="-128"/>
              </a:rPr>
            </a:br>
            <a:r>
              <a:rPr lang="en-US" sz="600" b="1" dirty="0">
                <a:solidFill>
                  <a:srgbClr val="00539B"/>
                </a:solidFill>
                <a:ea typeface="ＭＳ Ｐゴシック" pitchFamily="34" charset="-128"/>
              </a:rPr>
              <a:t>Copyright © </a:t>
            </a:r>
            <a:r>
              <a:rPr lang="en-US" sz="600" b="1" dirty="0" smtClean="0">
                <a:solidFill>
                  <a:srgbClr val="00539B"/>
                </a:solidFill>
                <a:ea typeface="ＭＳ Ｐゴシック" pitchFamily="34" charset="-128"/>
              </a:rPr>
              <a:t>2011, </a:t>
            </a:r>
            <a:r>
              <a:rPr lang="en-US" sz="600" b="1" dirty="0">
                <a:solidFill>
                  <a:srgbClr val="00539B"/>
                </a:solidFill>
                <a:ea typeface="ＭＳ Ｐゴシック" pitchFamily="34" charset="-128"/>
              </a:rPr>
              <a:t>SAS Institute Inc. All rights reserved.</a:t>
            </a:r>
            <a:endParaRPr lang="en-US" sz="600" dirty="0">
              <a:solidFill>
                <a:srgbClr val="00539B"/>
              </a:solidFill>
              <a:latin typeface="Times New Roman" pitchFamily="18" charset="0"/>
              <a:ea typeface="ＭＳ Ｐゴシック" pitchFamily="34" charset="-128"/>
            </a:endParaRPr>
          </a:p>
        </p:txBody>
      </p:sp>
      <p:grpSp>
        <p:nvGrpSpPr>
          <p:cNvPr id="5" name="Group 4"/>
          <p:cNvGrpSpPr/>
          <p:nvPr userDrawn="1"/>
        </p:nvGrpSpPr>
        <p:grpSpPr>
          <a:xfrm>
            <a:off x="3744362" y="6371055"/>
            <a:ext cx="1655277" cy="167513"/>
            <a:chOff x="1195324" y="673735"/>
            <a:chExt cx="4235450" cy="428625"/>
          </a:xfrm>
        </p:grpSpPr>
        <p:sp>
          <p:nvSpPr>
            <p:cNvPr id="6" name="Freeform 22"/>
            <p:cNvSpPr>
              <a:spLocks/>
            </p:cNvSpPr>
            <p:nvPr/>
          </p:nvSpPr>
          <p:spPr bwMode="auto">
            <a:xfrm>
              <a:off x="1195324" y="683260"/>
              <a:ext cx="527050" cy="409575"/>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7" name="Freeform 23"/>
            <p:cNvSpPr>
              <a:spLocks/>
            </p:cNvSpPr>
            <p:nvPr/>
          </p:nvSpPr>
          <p:spPr bwMode="auto">
            <a:xfrm>
              <a:off x="1731899" y="683260"/>
              <a:ext cx="523875" cy="409575"/>
            </a:xfrm>
            <a:custGeom>
              <a:avLst/>
              <a:gdLst/>
              <a:ahLst/>
              <a:cxnLst>
                <a:cxn ang="0">
                  <a:pos x="0" y="0"/>
                </a:cxn>
                <a:cxn ang="0">
                  <a:pos x="66" y="0"/>
                </a:cxn>
                <a:cxn ang="0">
                  <a:pos x="96" y="184"/>
                </a:cxn>
                <a:cxn ang="0">
                  <a:pos x="98" y="184"/>
                </a:cxn>
                <a:cxn ang="0">
                  <a:pos x="130" y="0"/>
                </a:cxn>
                <a:cxn ang="0">
                  <a:pos x="200" y="0"/>
                </a:cxn>
                <a:cxn ang="0">
                  <a:pos x="234" y="184"/>
                </a:cxn>
                <a:cxn ang="0">
                  <a:pos x="236" y="184"/>
                </a:cxn>
                <a:cxn ang="0">
                  <a:pos x="266" y="0"/>
                </a:cxn>
                <a:cxn ang="0">
                  <a:pos x="330" y="0"/>
                </a:cxn>
                <a:cxn ang="0">
                  <a:pos x="274" y="258"/>
                </a:cxn>
                <a:cxn ang="0">
                  <a:pos x="200" y="258"/>
                </a:cxn>
                <a:cxn ang="0">
                  <a:pos x="166" y="76"/>
                </a:cxn>
                <a:cxn ang="0">
                  <a:pos x="164" y="76"/>
                </a:cxn>
                <a:cxn ang="0">
                  <a:pos x="132" y="258"/>
                </a:cxn>
                <a:cxn ang="0">
                  <a:pos x="56" y="258"/>
                </a:cxn>
                <a:cxn ang="0">
                  <a:pos x="0" y="0"/>
                </a:cxn>
              </a:cxnLst>
              <a:rect l="0" t="0" r="r" b="b"/>
              <a:pathLst>
                <a:path w="330" h="258">
                  <a:moveTo>
                    <a:pt x="0" y="0"/>
                  </a:moveTo>
                  <a:lnTo>
                    <a:pt x="66" y="0"/>
                  </a:lnTo>
                  <a:lnTo>
                    <a:pt x="96" y="184"/>
                  </a:lnTo>
                  <a:lnTo>
                    <a:pt x="98" y="184"/>
                  </a:lnTo>
                  <a:lnTo>
                    <a:pt x="130" y="0"/>
                  </a:lnTo>
                  <a:lnTo>
                    <a:pt x="200" y="0"/>
                  </a:lnTo>
                  <a:lnTo>
                    <a:pt x="234" y="184"/>
                  </a:lnTo>
                  <a:lnTo>
                    <a:pt x="236" y="184"/>
                  </a:lnTo>
                  <a:lnTo>
                    <a:pt x="266" y="0"/>
                  </a:lnTo>
                  <a:lnTo>
                    <a:pt x="330" y="0"/>
                  </a:lnTo>
                  <a:lnTo>
                    <a:pt x="274" y="258"/>
                  </a:lnTo>
                  <a:lnTo>
                    <a:pt x="200" y="258"/>
                  </a:lnTo>
                  <a:lnTo>
                    <a:pt x="166" y="76"/>
                  </a:lnTo>
                  <a:lnTo>
                    <a:pt x="164" y="76"/>
                  </a:lnTo>
                  <a:lnTo>
                    <a:pt x="132" y="258"/>
                  </a:lnTo>
                  <a:lnTo>
                    <a:pt x="56" y="258"/>
                  </a:lnTo>
                  <a:lnTo>
                    <a:pt x="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8" name="Freeform 24"/>
            <p:cNvSpPr>
              <a:spLocks/>
            </p:cNvSpPr>
            <p:nvPr/>
          </p:nvSpPr>
          <p:spPr bwMode="auto">
            <a:xfrm>
              <a:off x="2265299" y="683260"/>
              <a:ext cx="527050" cy="409575"/>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9" name="Rectangle 25"/>
            <p:cNvSpPr>
              <a:spLocks noChangeArrowheads="1"/>
            </p:cNvSpPr>
            <p:nvPr/>
          </p:nvSpPr>
          <p:spPr bwMode="auto">
            <a:xfrm>
              <a:off x="2808224" y="975360"/>
              <a:ext cx="101600" cy="11747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1" name="Freeform 26"/>
            <p:cNvSpPr>
              <a:spLocks/>
            </p:cNvSpPr>
            <p:nvPr/>
          </p:nvSpPr>
          <p:spPr bwMode="auto">
            <a:xfrm>
              <a:off x="2966974" y="673735"/>
              <a:ext cx="304800" cy="428625"/>
            </a:xfrm>
            <a:custGeom>
              <a:avLst/>
              <a:gdLst/>
              <a:ahLst/>
              <a:cxnLst>
                <a:cxn ang="0">
                  <a:pos x="60" y="188"/>
                </a:cxn>
                <a:cxn ang="0">
                  <a:pos x="60" y="196"/>
                </a:cxn>
                <a:cxn ang="0">
                  <a:pos x="66" y="210"/>
                </a:cxn>
                <a:cxn ang="0">
                  <a:pos x="74" y="220"/>
                </a:cxn>
                <a:cxn ang="0">
                  <a:pos x="86" y="224"/>
                </a:cxn>
                <a:cxn ang="0">
                  <a:pos x="94" y="226"/>
                </a:cxn>
                <a:cxn ang="0">
                  <a:pos x="114" y="222"/>
                </a:cxn>
                <a:cxn ang="0">
                  <a:pos x="122" y="214"/>
                </a:cxn>
                <a:cxn ang="0">
                  <a:pos x="128" y="202"/>
                </a:cxn>
                <a:cxn ang="0">
                  <a:pos x="128" y="194"/>
                </a:cxn>
                <a:cxn ang="0">
                  <a:pos x="120" y="176"/>
                </a:cxn>
                <a:cxn ang="0">
                  <a:pos x="104" y="166"/>
                </a:cxn>
                <a:cxn ang="0">
                  <a:pos x="58" y="148"/>
                </a:cxn>
                <a:cxn ang="0">
                  <a:pos x="34" y="138"/>
                </a:cxn>
                <a:cxn ang="0">
                  <a:pos x="16" y="122"/>
                </a:cxn>
                <a:cxn ang="0">
                  <a:pos x="6" y="102"/>
                </a:cxn>
                <a:cxn ang="0">
                  <a:pos x="2" y="78"/>
                </a:cxn>
                <a:cxn ang="0">
                  <a:pos x="4" y="62"/>
                </a:cxn>
                <a:cxn ang="0">
                  <a:pos x="14" y="34"/>
                </a:cxn>
                <a:cxn ang="0">
                  <a:pos x="38" y="12"/>
                </a:cxn>
                <a:cxn ang="0">
                  <a:pos x="74" y="2"/>
                </a:cxn>
                <a:cxn ang="0">
                  <a:pos x="98" y="0"/>
                </a:cxn>
                <a:cxn ang="0">
                  <a:pos x="136" y="4"/>
                </a:cxn>
                <a:cxn ang="0">
                  <a:pos x="164" y="18"/>
                </a:cxn>
                <a:cxn ang="0">
                  <a:pos x="180" y="42"/>
                </a:cxn>
                <a:cxn ang="0">
                  <a:pos x="186" y="72"/>
                </a:cxn>
                <a:cxn ang="0">
                  <a:pos x="126" y="84"/>
                </a:cxn>
                <a:cxn ang="0">
                  <a:pos x="124" y="66"/>
                </a:cxn>
                <a:cxn ang="0">
                  <a:pos x="120" y="54"/>
                </a:cxn>
                <a:cxn ang="0">
                  <a:pos x="110" y="48"/>
                </a:cxn>
                <a:cxn ang="0">
                  <a:pos x="96" y="44"/>
                </a:cxn>
                <a:cxn ang="0">
                  <a:pos x="84" y="46"/>
                </a:cxn>
                <a:cxn ang="0">
                  <a:pos x="72" y="56"/>
                </a:cxn>
                <a:cxn ang="0">
                  <a:pos x="66" y="66"/>
                </a:cxn>
                <a:cxn ang="0">
                  <a:pos x="66" y="72"/>
                </a:cxn>
                <a:cxn ang="0">
                  <a:pos x="72" y="90"/>
                </a:cxn>
                <a:cxn ang="0">
                  <a:pos x="94" y="102"/>
                </a:cxn>
                <a:cxn ang="0">
                  <a:pos x="134" y="116"/>
                </a:cxn>
                <a:cxn ang="0">
                  <a:pos x="160" y="128"/>
                </a:cxn>
                <a:cxn ang="0">
                  <a:pos x="178" y="144"/>
                </a:cxn>
                <a:cxn ang="0">
                  <a:pos x="188" y="164"/>
                </a:cxn>
                <a:cxn ang="0">
                  <a:pos x="192" y="190"/>
                </a:cxn>
                <a:cxn ang="0">
                  <a:pos x="190" y="208"/>
                </a:cxn>
                <a:cxn ang="0">
                  <a:pos x="176" y="240"/>
                </a:cxn>
                <a:cxn ang="0">
                  <a:pos x="150" y="260"/>
                </a:cxn>
                <a:cxn ang="0">
                  <a:pos x="116" y="270"/>
                </a:cxn>
                <a:cxn ang="0">
                  <a:pos x="96" y="270"/>
                </a:cxn>
                <a:cxn ang="0">
                  <a:pos x="50" y="264"/>
                </a:cxn>
                <a:cxn ang="0">
                  <a:pos x="20" y="248"/>
                </a:cxn>
                <a:cxn ang="0">
                  <a:pos x="6" y="222"/>
                </a:cxn>
                <a:cxn ang="0">
                  <a:pos x="0" y="188"/>
                </a:cxn>
                <a:cxn ang="0">
                  <a:pos x="60" y="180"/>
                </a:cxn>
              </a:cxnLst>
              <a:rect l="0" t="0" r="r" b="b"/>
              <a:pathLst>
                <a:path w="192" h="270">
                  <a:moveTo>
                    <a:pt x="60" y="180"/>
                  </a:moveTo>
                  <a:lnTo>
                    <a:pt x="60" y="188"/>
                  </a:lnTo>
                  <a:lnTo>
                    <a:pt x="60" y="188"/>
                  </a:lnTo>
                  <a:lnTo>
                    <a:pt x="60" y="196"/>
                  </a:lnTo>
                  <a:lnTo>
                    <a:pt x="62" y="204"/>
                  </a:lnTo>
                  <a:lnTo>
                    <a:pt x="66" y="210"/>
                  </a:lnTo>
                  <a:lnTo>
                    <a:pt x="68" y="216"/>
                  </a:lnTo>
                  <a:lnTo>
                    <a:pt x="74" y="220"/>
                  </a:lnTo>
                  <a:lnTo>
                    <a:pt x="80" y="222"/>
                  </a:lnTo>
                  <a:lnTo>
                    <a:pt x="86" y="224"/>
                  </a:lnTo>
                  <a:lnTo>
                    <a:pt x="94" y="226"/>
                  </a:lnTo>
                  <a:lnTo>
                    <a:pt x="94" y="226"/>
                  </a:lnTo>
                  <a:lnTo>
                    <a:pt x="108" y="224"/>
                  </a:lnTo>
                  <a:lnTo>
                    <a:pt x="114" y="222"/>
                  </a:lnTo>
                  <a:lnTo>
                    <a:pt x="118" y="218"/>
                  </a:lnTo>
                  <a:lnTo>
                    <a:pt x="122" y="214"/>
                  </a:lnTo>
                  <a:lnTo>
                    <a:pt x="126" y="208"/>
                  </a:lnTo>
                  <a:lnTo>
                    <a:pt x="128" y="202"/>
                  </a:lnTo>
                  <a:lnTo>
                    <a:pt x="128" y="194"/>
                  </a:lnTo>
                  <a:lnTo>
                    <a:pt x="128" y="194"/>
                  </a:lnTo>
                  <a:lnTo>
                    <a:pt x="126" y="184"/>
                  </a:lnTo>
                  <a:lnTo>
                    <a:pt x="120" y="176"/>
                  </a:lnTo>
                  <a:lnTo>
                    <a:pt x="114" y="170"/>
                  </a:lnTo>
                  <a:lnTo>
                    <a:pt x="104" y="166"/>
                  </a:lnTo>
                  <a:lnTo>
                    <a:pt x="58" y="148"/>
                  </a:lnTo>
                  <a:lnTo>
                    <a:pt x="58" y="148"/>
                  </a:lnTo>
                  <a:lnTo>
                    <a:pt x="44" y="144"/>
                  </a:lnTo>
                  <a:lnTo>
                    <a:pt x="34" y="138"/>
                  </a:lnTo>
                  <a:lnTo>
                    <a:pt x="24" y="130"/>
                  </a:lnTo>
                  <a:lnTo>
                    <a:pt x="16" y="122"/>
                  </a:lnTo>
                  <a:lnTo>
                    <a:pt x="10" y="112"/>
                  </a:lnTo>
                  <a:lnTo>
                    <a:pt x="6" y="102"/>
                  </a:lnTo>
                  <a:lnTo>
                    <a:pt x="4" y="90"/>
                  </a:lnTo>
                  <a:lnTo>
                    <a:pt x="2" y="78"/>
                  </a:lnTo>
                  <a:lnTo>
                    <a:pt x="2" y="78"/>
                  </a:lnTo>
                  <a:lnTo>
                    <a:pt x="4" y="62"/>
                  </a:lnTo>
                  <a:lnTo>
                    <a:pt x="8" y="48"/>
                  </a:lnTo>
                  <a:lnTo>
                    <a:pt x="14" y="34"/>
                  </a:lnTo>
                  <a:lnTo>
                    <a:pt x="24" y="22"/>
                  </a:lnTo>
                  <a:lnTo>
                    <a:pt x="38" y="12"/>
                  </a:lnTo>
                  <a:lnTo>
                    <a:pt x="54" y="6"/>
                  </a:lnTo>
                  <a:lnTo>
                    <a:pt x="74" y="2"/>
                  </a:lnTo>
                  <a:lnTo>
                    <a:pt x="98" y="0"/>
                  </a:lnTo>
                  <a:lnTo>
                    <a:pt x="98" y="0"/>
                  </a:lnTo>
                  <a:lnTo>
                    <a:pt x="118" y="0"/>
                  </a:lnTo>
                  <a:lnTo>
                    <a:pt x="136" y="4"/>
                  </a:lnTo>
                  <a:lnTo>
                    <a:pt x="152" y="10"/>
                  </a:lnTo>
                  <a:lnTo>
                    <a:pt x="164" y="18"/>
                  </a:lnTo>
                  <a:lnTo>
                    <a:pt x="174" y="30"/>
                  </a:lnTo>
                  <a:lnTo>
                    <a:pt x="180" y="42"/>
                  </a:lnTo>
                  <a:lnTo>
                    <a:pt x="184" y="56"/>
                  </a:lnTo>
                  <a:lnTo>
                    <a:pt x="186" y="72"/>
                  </a:lnTo>
                  <a:lnTo>
                    <a:pt x="186" y="84"/>
                  </a:lnTo>
                  <a:lnTo>
                    <a:pt x="126" y="84"/>
                  </a:lnTo>
                  <a:lnTo>
                    <a:pt x="126" y="84"/>
                  </a:lnTo>
                  <a:lnTo>
                    <a:pt x="124" y="66"/>
                  </a:lnTo>
                  <a:lnTo>
                    <a:pt x="122" y="60"/>
                  </a:lnTo>
                  <a:lnTo>
                    <a:pt x="120" y="54"/>
                  </a:lnTo>
                  <a:lnTo>
                    <a:pt x="116" y="50"/>
                  </a:lnTo>
                  <a:lnTo>
                    <a:pt x="110" y="48"/>
                  </a:lnTo>
                  <a:lnTo>
                    <a:pt x="104" y="46"/>
                  </a:lnTo>
                  <a:lnTo>
                    <a:pt x="96" y="44"/>
                  </a:lnTo>
                  <a:lnTo>
                    <a:pt x="96" y="44"/>
                  </a:lnTo>
                  <a:lnTo>
                    <a:pt x="84" y="46"/>
                  </a:lnTo>
                  <a:lnTo>
                    <a:pt x="76" y="52"/>
                  </a:lnTo>
                  <a:lnTo>
                    <a:pt x="72" y="56"/>
                  </a:lnTo>
                  <a:lnTo>
                    <a:pt x="68" y="60"/>
                  </a:lnTo>
                  <a:lnTo>
                    <a:pt x="66" y="66"/>
                  </a:lnTo>
                  <a:lnTo>
                    <a:pt x="66" y="72"/>
                  </a:lnTo>
                  <a:lnTo>
                    <a:pt x="66" y="72"/>
                  </a:lnTo>
                  <a:lnTo>
                    <a:pt x="68" y="82"/>
                  </a:lnTo>
                  <a:lnTo>
                    <a:pt x="72" y="90"/>
                  </a:lnTo>
                  <a:lnTo>
                    <a:pt x="80" y="96"/>
                  </a:lnTo>
                  <a:lnTo>
                    <a:pt x="94" y="102"/>
                  </a:lnTo>
                  <a:lnTo>
                    <a:pt x="134" y="116"/>
                  </a:lnTo>
                  <a:lnTo>
                    <a:pt x="134" y="116"/>
                  </a:lnTo>
                  <a:lnTo>
                    <a:pt x="148" y="122"/>
                  </a:lnTo>
                  <a:lnTo>
                    <a:pt x="160" y="128"/>
                  </a:lnTo>
                  <a:lnTo>
                    <a:pt x="170" y="136"/>
                  </a:lnTo>
                  <a:lnTo>
                    <a:pt x="178" y="144"/>
                  </a:lnTo>
                  <a:lnTo>
                    <a:pt x="184" y="152"/>
                  </a:lnTo>
                  <a:lnTo>
                    <a:pt x="188" y="164"/>
                  </a:lnTo>
                  <a:lnTo>
                    <a:pt x="190" y="176"/>
                  </a:lnTo>
                  <a:lnTo>
                    <a:pt x="192" y="190"/>
                  </a:lnTo>
                  <a:lnTo>
                    <a:pt x="192" y="190"/>
                  </a:lnTo>
                  <a:lnTo>
                    <a:pt x="190" y="208"/>
                  </a:lnTo>
                  <a:lnTo>
                    <a:pt x="184" y="226"/>
                  </a:lnTo>
                  <a:lnTo>
                    <a:pt x="176" y="240"/>
                  </a:lnTo>
                  <a:lnTo>
                    <a:pt x="164" y="250"/>
                  </a:lnTo>
                  <a:lnTo>
                    <a:pt x="150" y="260"/>
                  </a:lnTo>
                  <a:lnTo>
                    <a:pt x="134" y="266"/>
                  </a:lnTo>
                  <a:lnTo>
                    <a:pt x="116" y="270"/>
                  </a:lnTo>
                  <a:lnTo>
                    <a:pt x="96" y="270"/>
                  </a:lnTo>
                  <a:lnTo>
                    <a:pt x="96" y="270"/>
                  </a:lnTo>
                  <a:lnTo>
                    <a:pt x="70" y="270"/>
                  </a:lnTo>
                  <a:lnTo>
                    <a:pt x="50" y="264"/>
                  </a:lnTo>
                  <a:lnTo>
                    <a:pt x="32" y="258"/>
                  </a:lnTo>
                  <a:lnTo>
                    <a:pt x="20" y="248"/>
                  </a:lnTo>
                  <a:lnTo>
                    <a:pt x="12" y="236"/>
                  </a:lnTo>
                  <a:lnTo>
                    <a:pt x="6" y="222"/>
                  </a:lnTo>
                  <a:lnTo>
                    <a:pt x="2" y="206"/>
                  </a:lnTo>
                  <a:lnTo>
                    <a:pt x="0" y="188"/>
                  </a:lnTo>
                  <a:lnTo>
                    <a:pt x="0" y="180"/>
                  </a:lnTo>
                  <a:lnTo>
                    <a:pt x="60" y="18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2" name="Freeform 27"/>
            <p:cNvSpPr>
              <a:spLocks noEditPoints="1"/>
            </p:cNvSpPr>
            <p:nvPr/>
          </p:nvSpPr>
          <p:spPr bwMode="auto">
            <a:xfrm>
              <a:off x="3309874" y="673735"/>
              <a:ext cx="317500" cy="428625"/>
            </a:xfrm>
            <a:custGeom>
              <a:avLst/>
              <a:gdLst/>
              <a:ahLst/>
              <a:cxnLst>
                <a:cxn ang="0">
                  <a:pos x="8" y="80"/>
                </a:cxn>
                <a:cxn ang="0">
                  <a:pos x="10" y="58"/>
                </a:cxn>
                <a:cxn ang="0">
                  <a:pos x="24" y="28"/>
                </a:cxn>
                <a:cxn ang="0">
                  <a:pos x="48" y="10"/>
                </a:cxn>
                <a:cxn ang="0">
                  <a:pos x="80" y="0"/>
                </a:cxn>
                <a:cxn ang="0">
                  <a:pos x="98" y="0"/>
                </a:cxn>
                <a:cxn ang="0">
                  <a:pos x="146" y="6"/>
                </a:cxn>
                <a:cxn ang="0">
                  <a:pos x="174" y="22"/>
                </a:cxn>
                <a:cxn ang="0">
                  <a:pos x="188" y="46"/>
                </a:cxn>
                <a:cxn ang="0">
                  <a:pos x="192" y="78"/>
                </a:cxn>
                <a:cxn ang="0">
                  <a:pos x="192" y="214"/>
                </a:cxn>
                <a:cxn ang="0">
                  <a:pos x="196" y="254"/>
                </a:cxn>
                <a:cxn ang="0">
                  <a:pos x="136" y="264"/>
                </a:cxn>
                <a:cxn ang="0">
                  <a:pos x="132" y="250"/>
                </a:cxn>
                <a:cxn ang="0">
                  <a:pos x="128" y="238"/>
                </a:cxn>
                <a:cxn ang="0">
                  <a:pos x="122" y="246"/>
                </a:cxn>
                <a:cxn ang="0">
                  <a:pos x="108" y="260"/>
                </a:cxn>
                <a:cxn ang="0">
                  <a:pos x="92" y="268"/>
                </a:cxn>
                <a:cxn ang="0">
                  <a:pos x="62" y="270"/>
                </a:cxn>
                <a:cxn ang="0">
                  <a:pos x="46" y="268"/>
                </a:cxn>
                <a:cxn ang="0">
                  <a:pos x="22" y="256"/>
                </a:cxn>
                <a:cxn ang="0">
                  <a:pos x="8" y="236"/>
                </a:cxn>
                <a:cxn ang="0">
                  <a:pos x="0" y="210"/>
                </a:cxn>
                <a:cxn ang="0">
                  <a:pos x="0" y="196"/>
                </a:cxn>
                <a:cxn ang="0">
                  <a:pos x="4" y="166"/>
                </a:cxn>
                <a:cxn ang="0">
                  <a:pos x="16" y="144"/>
                </a:cxn>
                <a:cxn ang="0">
                  <a:pos x="36" y="128"/>
                </a:cxn>
                <a:cxn ang="0">
                  <a:pos x="64" y="116"/>
                </a:cxn>
                <a:cxn ang="0">
                  <a:pos x="102" y="106"/>
                </a:cxn>
                <a:cxn ang="0">
                  <a:pos x="122" y="96"/>
                </a:cxn>
                <a:cxn ang="0">
                  <a:pos x="128" y="76"/>
                </a:cxn>
                <a:cxn ang="0">
                  <a:pos x="126" y="62"/>
                </a:cxn>
                <a:cxn ang="0">
                  <a:pos x="122" y="54"/>
                </a:cxn>
                <a:cxn ang="0">
                  <a:pos x="112" y="46"/>
                </a:cxn>
                <a:cxn ang="0">
                  <a:pos x="98" y="44"/>
                </a:cxn>
                <a:cxn ang="0">
                  <a:pos x="90" y="46"/>
                </a:cxn>
                <a:cxn ang="0">
                  <a:pos x="80" y="50"/>
                </a:cxn>
                <a:cxn ang="0">
                  <a:pos x="72" y="58"/>
                </a:cxn>
                <a:cxn ang="0">
                  <a:pos x="68" y="78"/>
                </a:cxn>
                <a:cxn ang="0">
                  <a:pos x="8" y="86"/>
                </a:cxn>
                <a:cxn ang="0">
                  <a:pos x="128" y="136"/>
                </a:cxn>
                <a:cxn ang="0">
                  <a:pos x="100" y="148"/>
                </a:cxn>
                <a:cxn ang="0">
                  <a:pos x="84" y="154"/>
                </a:cxn>
                <a:cxn ang="0">
                  <a:pos x="72" y="162"/>
                </a:cxn>
                <a:cxn ang="0">
                  <a:pos x="64" y="174"/>
                </a:cxn>
                <a:cxn ang="0">
                  <a:pos x="62" y="190"/>
                </a:cxn>
                <a:cxn ang="0">
                  <a:pos x="68" y="214"/>
                </a:cxn>
                <a:cxn ang="0">
                  <a:pos x="76" y="222"/>
                </a:cxn>
                <a:cxn ang="0">
                  <a:pos x="88" y="226"/>
                </a:cxn>
                <a:cxn ang="0">
                  <a:pos x="102" y="224"/>
                </a:cxn>
                <a:cxn ang="0">
                  <a:pos x="114" y="216"/>
                </a:cxn>
                <a:cxn ang="0">
                  <a:pos x="124" y="204"/>
                </a:cxn>
                <a:cxn ang="0">
                  <a:pos x="128" y="186"/>
                </a:cxn>
              </a:cxnLst>
              <a:rect l="0" t="0" r="r" b="b"/>
              <a:pathLst>
                <a:path w="200" h="270">
                  <a:moveTo>
                    <a:pt x="8" y="86"/>
                  </a:moveTo>
                  <a:lnTo>
                    <a:pt x="8" y="80"/>
                  </a:lnTo>
                  <a:lnTo>
                    <a:pt x="8" y="80"/>
                  </a:lnTo>
                  <a:lnTo>
                    <a:pt x="10" y="58"/>
                  </a:lnTo>
                  <a:lnTo>
                    <a:pt x="14" y="42"/>
                  </a:lnTo>
                  <a:lnTo>
                    <a:pt x="24" y="28"/>
                  </a:lnTo>
                  <a:lnTo>
                    <a:pt x="34" y="18"/>
                  </a:lnTo>
                  <a:lnTo>
                    <a:pt x="48" y="10"/>
                  </a:lnTo>
                  <a:lnTo>
                    <a:pt x="64" y="4"/>
                  </a:lnTo>
                  <a:lnTo>
                    <a:pt x="80" y="0"/>
                  </a:lnTo>
                  <a:lnTo>
                    <a:pt x="98" y="0"/>
                  </a:lnTo>
                  <a:lnTo>
                    <a:pt x="98" y="0"/>
                  </a:lnTo>
                  <a:lnTo>
                    <a:pt x="124" y="2"/>
                  </a:lnTo>
                  <a:lnTo>
                    <a:pt x="146" y="6"/>
                  </a:lnTo>
                  <a:lnTo>
                    <a:pt x="162" y="12"/>
                  </a:lnTo>
                  <a:lnTo>
                    <a:pt x="174" y="22"/>
                  </a:lnTo>
                  <a:lnTo>
                    <a:pt x="182" y="34"/>
                  </a:lnTo>
                  <a:lnTo>
                    <a:pt x="188" y="46"/>
                  </a:lnTo>
                  <a:lnTo>
                    <a:pt x="190" y="62"/>
                  </a:lnTo>
                  <a:lnTo>
                    <a:pt x="192" y="78"/>
                  </a:lnTo>
                  <a:lnTo>
                    <a:pt x="192" y="214"/>
                  </a:lnTo>
                  <a:lnTo>
                    <a:pt x="192" y="214"/>
                  </a:lnTo>
                  <a:lnTo>
                    <a:pt x="194" y="242"/>
                  </a:lnTo>
                  <a:lnTo>
                    <a:pt x="196" y="254"/>
                  </a:lnTo>
                  <a:lnTo>
                    <a:pt x="200" y="264"/>
                  </a:lnTo>
                  <a:lnTo>
                    <a:pt x="136" y="264"/>
                  </a:lnTo>
                  <a:lnTo>
                    <a:pt x="136" y="264"/>
                  </a:lnTo>
                  <a:lnTo>
                    <a:pt x="132" y="250"/>
                  </a:lnTo>
                  <a:lnTo>
                    <a:pt x="128" y="238"/>
                  </a:lnTo>
                  <a:lnTo>
                    <a:pt x="128" y="238"/>
                  </a:lnTo>
                  <a:lnTo>
                    <a:pt x="128" y="238"/>
                  </a:lnTo>
                  <a:lnTo>
                    <a:pt x="122" y="246"/>
                  </a:lnTo>
                  <a:lnTo>
                    <a:pt x="116" y="254"/>
                  </a:lnTo>
                  <a:lnTo>
                    <a:pt x="108" y="260"/>
                  </a:lnTo>
                  <a:lnTo>
                    <a:pt x="100" y="264"/>
                  </a:lnTo>
                  <a:lnTo>
                    <a:pt x="92" y="268"/>
                  </a:lnTo>
                  <a:lnTo>
                    <a:pt x="84" y="270"/>
                  </a:lnTo>
                  <a:lnTo>
                    <a:pt x="62" y="270"/>
                  </a:lnTo>
                  <a:lnTo>
                    <a:pt x="62" y="270"/>
                  </a:lnTo>
                  <a:lnTo>
                    <a:pt x="46" y="268"/>
                  </a:lnTo>
                  <a:lnTo>
                    <a:pt x="32" y="264"/>
                  </a:lnTo>
                  <a:lnTo>
                    <a:pt x="22" y="256"/>
                  </a:lnTo>
                  <a:lnTo>
                    <a:pt x="14" y="246"/>
                  </a:lnTo>
                  <a:lnTo>
                    <a:pt x="8" y="236"/>
                  </a:lnTo>
                  <a:lnTo>
                    <a:pt x="2" y="222"/>
                  </a:lnTo>
                  <a:lnTo>
                    <a:pt x="0" y="210"/>
                  </a:lnTo>
                  <a:lnTo>
                    <a:pt x="0" y="196"/>
                  </a:lnTo>
                  <a:lnTo>
                    <a:pt x="0" y="196"/>
                  </a:lnTo>
                  <a:lnTo>
                    <a:pt x="0" y="180"/>
                  </a:lnTo>
                  <a:lnTo>
                    <a:pt x="4" y="166"/>
                  </a:lnTo>
                  <a:lnTo>
                    <a:pt x="8" y="154"/>
                  </a:lnTo>
                  <a:lnTo>
                    <a:pt x="16" y="144"/>
                  </a:lnTo>
                  <a:lnTo>
                    <a:pt x="24" y="134"/>
                  </a:lnTo>
                  <a:lnTo>
                    <a:pt x="36" y="128"/>
                  </a:lnTo>
                  <a:lnTo>
                    <a:pt x="48" y="122"/>
                  </a:lnTo>
                  <a:lnTo>
                    <a:pt x="64" y="116"/>
                  </a:lnTo>
                  <a:lnTo>
                    <a:pt x="102" y="106"/>
                  </a:lnTo>
                  <a:lnTo>
                    <a:pt x="102" y="106"/>
                  </a:lnTo>
                  <a:lnTo>
                    <a:pt x="114" y="102"/>
                  </a:lnTo>
                  <a:lnTo>
                    <a:pt x="122" y="96"/>
                  </a:lnTo>
                  <a:lnTo>
                    <a:pt x="128" y="88"/>
                  </a:lnTo>
                  <a:lnTo>
                    <a:pt x="128" y="76"/>
                  </a:lnTo>
                  <a:lnTo>
                    <a:pt x="128" y="76"/>
                  </a:lnTo>
                  <a:lnTo>
                    <a:pt x="126" y="62"/>
                  </a:lnTo>
                  <a:lnTo>
                    <a:pt x="124" y="58"/>
                  </a:lnTo>
                  <a:lnTo>
                    <a:pt x="122" y="54"/>
                  </a:lnTo>
                  <a:lnTo>
                    <a:pt x="118" y="50"/>
                  </a:lnTo>
                  <a:lnTo>
                    <a:pt x="112" y="46"/>
                  </a:lnTo>
                  <a:lnTo>
                    <a:pt x="106" y="46"/>
                  </a:lnTo>
                  <a:lnTo>
                    <a:pt x="98" y="44"/>
                  </a:lnTo>
                  <a:lnTo>
                    <a:pt x="98" y="44"/>
                  </a:lnTo>
                  <a:lnTo>
                    <a:pt x="90" y="46"/>
                  </a:lnTo>
                  <a:lnTo>
                    <a:pt x="84" y="48"/>
                  </a:lnTo>
                  <a:lnTo>
                    <a:pt x="80" y="50"/>
                  </a:lnTo>
                  <a:lnTo>
                    <a:pt x="74" y="54"/>
                  </a:lnTo>
                  <a:lnTo>
                    <a:pt x="72" y="58"/>
                  </a:lnTo>
                  <a:lnTo>
                    <a:pt x="70" y="64"/>
                  </a:lnTo>
                  <a:lnTo>
                    <a:pt x="68" y="78"/>
                  </a:lnTo>
                  <a:lnTo>
                    <a:pt x="68" y="86"/>
                  </a:lnTo>
                  <a:lnTo>
                    <a:pt x="8" y="86"/>
                  </a:lnTo>
                  <a:close/>
                  <a:moveTo>
                    <a:pt x="128" y="136"/>
                  </a:moveTo>
                  <a:lnTo>
                    <a:pt x="128" y="136"/>
                  </a:lnTo>
                  <a:lnTo>
                    <a:pt x="114" y="144"/>
                  </a:lnTo>
                  <a:lnTo>
                    <a:pt x="100" y="148"/>
                  </a:lnTo>
                  <a:lnTo>
                    <a:pt x="100" y="148"/>
                  </a:lnTo>
                  <a:lnTo>
                    <a:pt x="84" y="154"/>
                  </a:lnTo>
                  <a:lnTo>
                    <a:pt x="76" y="158"/>
                  </a:lnTo>
                  <a:lnTo>
                    <a:pt x="72" y="162"/>
                  </a:lnTo>
                  <a:lnTo>
                    <a:pt x="68" y="168"/>
                  </a:lnTo>
                  <a:lnTo>
                    <a:pt x="64" y="174"/>
                  </a:lnTo>
                  <a:lnTo>
                    <a:pt x="62" y="190"/>
                  </a:lnTo>
                  <a:lnTo>
                    <a:pt x="62" y="190"/>
                  </a:lnTo>
                  <a:lnTo>
                    <a:pt x="64" y="204"/>
                  </a:lnTo>
                  <a:lnTo>
                    <a:pt x="68" y="214"/>
                  </a:lnTo>
                  <a:lnTo>
                    <a:pt x="72" y="220"/>
                  </a:lnTo>
                  <a:lnTo>
                    <a:pt x="76" y="222"/>
                  </a:lnTo>
                  <a:lnTo>
                    <a:pt x="82" y="224"/>
                  </a:lnTo>
                  <a:lnTo>
                    <a:pt x="88" y="226"/>
                  </a:lnTo>
                  <a:lnTo>
                    <a:pt x="88" y="226"/>
                  </a:lnTo>
                  <a:lnTo>
                    <a:pt x="102" y="224"/>
                  </a:lnTo>
                  <a:lnTo>
                    <a:pt x="108" y="220"/>
                  </a:lnTo>
                  <a:lnTo>
                    <a:pt x="114" y="216"/>
                  </a:lnTo>
                  <a:lnTo>
                    <a:pt x="120" y="210"/>
                  </a:lnTo>
                  <a:lnTo>
                    <a:pt x="124" y="204"/>
                  </a:lnTo>
                  <a:lnTo>
                    <a:pt x="128" y="196"/>
                  </a:lnTo>
                  <a:lnTo>
                    <a:pt x="128" y="186"/>
                  </a:lnTo>
                  <a:lnTo>
                    <a:pt x="128" y="1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3" name="Freeform 28"/>
            <p:cNvSpPr>
              <a:spLocks/>
            </p:cNvSpPr>
            <p:nvPr/>
          </p:nvSpPr>
          <p:spPr bwMode="auto">
            <a:xfrm>
              <a:off x="3671824" y="673735"/>
              <a:ext cx="301625" cy="428625"/>
            </a:xfrm>
            <a:custGeom>
              <a:avLst/>
              <a:gdLst/>
              <a:ahLst/>
              <a:cxnLst>
                <a:cxn ang="0">
                  <a:pos x="58" y="188"/>
                </a:cxn>
                <a:cxn ang="0">
                  <a:pos x="60" y="196"/>
                </a:cxn>
                <a:cxn ang="0">
                  <a:pos x="64" y="210"/>
                </a:cxn>
                <a:cxn ang="0">
                  <a:pos x="72" y="220"/>
                </a:cxn>
                <a:cxn ang="0">
                  <a:pos x="86" y="224"/>
                </a:cxn>
                <a:cxn ang="0">
                  <a:pos x="94" y="226"/>
                </a:cxn>
                <a:cxn ang="0">
                  <a:pos x="112" y="222"/>
                </a:cxn>
                <a:cxn ang="0">
                  <a:pos x="122" y="214"/>
                </a:cxn>
                <a:cxn ang="0">
                  <a:pos x="126" y="202"/>
                </a:cxn>
                <a:cxn ang="0">
                  <a:pos x="126" y="194"/>
                </a:cxn>
                <a:cxn ang="0">
                  <a:pos x="120" y="176"/>
                </a:cxn>
                <a:cxn ang="0">
                  <a:pos x="102" y="166"/>
                </a:cxn>
                <a:cxn ang="0">
                  <a:pos x="56" y="148"/>
                </a:cxn>
                <a:cxn ang="0">
                  <a:pos x="32" y="138"/>
                </a:cxn>
                <a:cxn ang="0">
                  <a:pos x="16" y="122"/>
                </a:cxn>
                <a:cxn ang="0">
                  <a:pos x="4" y="102"/>
                </a:cxn>
                <a:cxn ang="0">
                  <a:pos x="2" y="78"/>
                </a:cxn>
                <a:cxn ang="0">
                  <a:pos x="2" y="62"/>
                </a:cxn>
                <a:cxn ang="0">
                  <a:pos x="14" y="34"/>
                </a:cxn>
                <a:cxn ang="0">
                  <a:pos x="36" y="12"/>
                </a:cxn>
                <a:cxn ang="0">
                  <a:pos x="72" y="2"/>
                </a:cxn>
                <a:cxn ang="0">
                  <a:pos x="96" y="0"/>
                </a:cxn>
                <a:cxn ang="0">
                  <a:pos x="136" y="4"/>
                </a:cxn>
                <a:cxn ang="0">
                  <a:pos x="162" y="18"/>
                </a:cxn>
                <a:cxn ang="0">
                  <a:pos x="178" y="42"/>
                </a:cxn>
                <a:cxn ang="0">
                  <a:pos x="184" y="72"/>
                </a:cxn>
                <a:cxn ang="0">
                  <a:pos x="124" y="84"/>
                </a:cxn>
                <a:cxn ang="0">
                  <a:pos x="124" y="66"/>
                </a:cxn>
                <a:cxn ang="0">
                  <a:pos x="118" y="54"/>
                </a:cxn>
                <a:cxn ang="0">
                  <a:pos x="110" y="48"/>
                </a:cxn>
                <a:cxn ang="0">
                  <a:pos x="96" y="44"/>
                </a:cxn>
                <a:cxn ang="0">
                  <a:pos x="84" y="46"/>
                </a:cxn>
                <a:cxn ang="0">
                  <a:pos x="70" y="56"/>
                </a:cxn>
                <a:cxn ang="0">
                  <a:pos x="66" y="66"/>
                </a:cxn>
                <a:cxn ang="0">
                  <a:pos x="64" y="72"/>
                </a:cxn>
                <a:cxn ang="0">
                  <a:pos x="70" y="90"/>
                </a:cxn>
                <a:cxn ang="0">
                  <a:pos x="94" y="102"/>
                </a:cxn>
                <a:cxn ang="0">
                  <a:pos x="134" y="116"/>
                </a:cxn>
                <a:cxn ang="0">
                  <a:pos x="160" y="128"/>
                </a:cxn>
                <a:cxn ang="0">
                  <a:pos x="178" y="144"/>
                </a:cxn>
                <a:cxn ang="0">
                  <a:pos x="186" y="164"/>
                </a:cxn>
                <a:cxn ang="0">
                  <a:pos x="190" y="190"/>
                </a:cxn>
                <a:cxn ang="0">
                  <a:pos x="188" y="208"/>
                </a:cxn>
                <a:cxn ang="0">
                  <a:pos x="174" y="240"/>
                </a:cxn>
                <a:cxn ang="0">
                  <a:pos x="148" y="260"/>
                </a:cxn>
                <a:cxn ang="0">
                  <a:pos x="114" y="270"/>
                </a:cxn>
                <a:cxn ang="0">
                  <a:pos x="94" y="270"/>
                </a:cxn>
                <a:cxn ang="0">
                  <a:pos x="48" y="264"/>
                </a:cxn>
                <a:cxn ang="0">
                  <a:pos x="20" y="248"/>
                </a:cxn>
                <a:cxn ang="0">
                  <a:pos x="4" y="222"/>
                </a:cxn>
                <a:cxn ang="0">
                  <a:pos x="0" y="188"/>
                </a:cxn>
                <a:cxn ang="0">
                  <a:pos x="58" y="180"/>
                </a:cxn>
              </a:cxnLst>
              <a:rect l="0" t="0" r="r" b="b"/>
              <a:pathLst>
                <a:path w="190" h="270">
                  <a:moveTo>
                    <a:pt x="58" y="180"/>
                  </a:moveTo>
                  <a:lnTo>
                    <a:pt x="58" y="188"/>
                  </a:lnTo>
                  <a:lnTo>
                    <a:pt x="58" y="188"/>
                  </a:lnTo>
                  <a:lnTo>
                    <a:pt x="60" y="196"/>
                  </a:lnTo>
                  <a:lnTo>
                    <a:pt x="62" y="204"/>
                  </a:lnTo>
                  <a:lnTo>
                    <a:pt x="64" y="210"/>
                  </a:lnTo>
                  <a:lnTo>
                    <a:pt x="68" y="216"/>
                  </a:lnTo>
                  <a:lnTo>
                    <a:pt x="72" y="220"/>
                  </a:lnTo>
                  <a:lnTo>
                    <a:pt x="78" y="222"/>
                  </a:lnTo>
                  <a:lnTo>
                    <a:pt x="86" y="224"/>
                  </a:lnTo>
                  <a:lnTo>
                    <a:pt x="94" y="226"/>
                  </a:lnTo>
                  <a:lnTo>
                    <a:pt x="94" y="226"/>
                  </a:lnTo>
                  <a:lnTo>
                    <a:pt x="108" y="224"/>
                  </a:lnTo>
                  <a:lnTo>
                    <a:pt x="112" y="222"/>
                  </a:lnTo>
                  <a:lnTo>
                    <a:pt x="118" y="218"/>
                  </a:lnTo>
                  <a:lnTo>
                    <a:pt x="122" y="214"/>
                  </a:lnTo>
                  <a:lnTo>
                    <a:pt x="124" y="208"/>
                  </a:lnTo>
                  <a:lnTo>
                    <a:pt x="126" y="202"/>
                  </a:lnTo>
                  <a:lnTo>
                    <a:pt x="126" y="194"/>
                  </a:lnTo>
                  <a:lnTo>
                    <a:pt x="126" y="194"/>
                  </a:lnTo>
                  <a:lnTo>
                    <a:pt x="124" y="184"/>
                  </a:lnTo>
                  <a:lnTo>
                    <a:pt x="120" y="176"/>
                  </a:lnTo>
                  <a:lnTo>
                    <a:pt x="112" y="170"/>
                  </a:lnTo>
                  <a:lnTo>
                    <a:pt x="102" y="166"/>
                  </a:lnTo>
                  <a:lnTo>
                    <a:pt x="56" y="148"/>
                  </a:lnTo>
                  <a:lnTo>
                    <a:pt x="56" y="148"/>
                  </a:lnTo>
                  <a:lnTo>
                    <a:pt x="44" y="144"/>
                  </a:lnTo>
                  <a:lnTo>
                    <a:pt x="32" y="138"/>
                  </a:lnTo>
                  <a:lnTo>
                    <a:pt x="24" y="130"/>
                  </a:lnTo>
                  <a:lnTo>
                    <a:pt x="16" y="122"/>
                  </a:lnTo>
                  <a:lnTo>
                    <a:pt x="10" y="112"/>
                  </a:lnTo>
                  <a:lnTo>
                    <a:pt x="4" y="102"/>
                  </a:lnTo>
                  <a:lnTo>
                    <a:pt x="2" y="90"/>
                  </a:lnTo>
                  <a:lnTo>
                    <a:pt x="2" y="78"/>
                  </a:lnTo>
                  <a:lnTo>
                    <a:pt x="2" y="78"/>
                  </a:lnTo>
                  <a:lnTo>
                    <a:pt x="2" y="62"/>
                  </a:lnTo>
                  <a:lnTo>
                    <a:pt x="6" y="48"/>
                  </a:lnTo>
                  <a:lnTo>
                    <a:pt x="14" y="34"/>
                  </a:lnTo>
                  <a:lnTo>
                    <a:pt x="24" y="22"/>
                  </a:lnTo>
                  <a:lnTo>
                    <a:pt x="36" y="12"/>
                  </a:lnTo>
                  <a:lnTo>
                    <a:pt x="52" y="6"/>
                  </a:lnTo>
                  <a:lnTo>
                    <a:pt x="72" y="2"/>
                  </a:lnTo>
                  <a:lnTo>
                    <a:pt x="96" y="0"/>
                  </a:lnTo>
                  <a:lnTo>
                    <a:pt x="96" y="0"/>
                  </a:lnTo>
                  <a:lnTo>
                    <a:pt x="118" y="0"/>
                  </a:lnTo>
                  <a:lnTo>
                    <a:pt x="136" y="4"/>
                  </a:lnTo>
                  <a:lnTo>
                    <a:pt x="150" y="10"/>
                  </a:lnTo>
                  <a:lnTo>
                    <a:pt x="162" y="18"/>
                  </a:lnTo>
                  <a:lnTo>
                    <a:pt x="172" y="30"/>
                  </a:lnTo>
                  <a:lnTo>
                    <a:pt x="178" y="42"/>
                  </a:lnTo>
                  <a:lnTo>
                    <a:pt x="182" y="56"/>
                  </a:lnTo>
                  <a:lnTo>
                    <a:pt x="184" y="72"/>
                  </a:lnTo>
                  <a:lnTo>
                    <a:pt x="184" y="84"/>
                  </a:lnTo>
                  <a:lnTo>
                    <a:pt x="124" y="84"/>
                  </a:lnTo>
                  <a:lnTo>
                    <a:pt x="124" y="84"/>
                  </a:lnTo>
                  <a:lnTo>
                    <a:pt x="124" y="66"/>
                  </a:lnTo>
                  <a:lnTo>
                    <a:pt x="122" y="60"/>
                  </a:lnTo>
                  <a:lnTo>
                    <a:pt x="118" y="54"/>
                  </a:lnTo>
                  <a:lnTo>
                    <a:pt x="114" y="50"/>
                  </a:lnTo>
                  <a:lnTo>
                    <a:pt x="110" y="48"/>
                  </a:lnTo>
                  <a:lnTo>
                    <a:pt x="104" y="46"/>
                  </a:lnTo>
                  <a:lnTo>
                    <a:pt x="96" y="44"/>
                  </a:lnTo>
                  <a:lnTo>
                    <a:pt x="96" y="44"/>
                  </a:lnTo>
                  <a:lnTo>
                    <a:pt x="84" y="46"/>
                  </a:lnTo>
                  <a:lnTo>
                    <a:pt x="74" y="52"/>
                  </a:lnTo>
                  <a:lnTo>
                    <a:pt x="70" y="56"/>
                  </a:lnTo>
                  <a:lnTo>
                    <a:pt x="68" y="60"/>
                  </a:lnTo>
                  <a:lnTo>
                    <a:pt x="66" y="66"/>
                  </a:lnTo>
                  <a:lnTo>
                    <a:pt x="64" y="72"/>
                  </a:lnTo>
                  <a:lnTo>
                    <a:pt x="64" y="72"/>
                  </a:lnTo>
                  <a:lnTo>
                    <a:pt x="66" y="82"/>
                  </a:lnTo>
                  <a:lnTo>
                    <a:pt x="70" y="90"/>
                  </a:lnTo>
                  <a:lnTo>
                    <a:pt x="80" y="96"/>
                  </a:lnTo>
                  <a:lnTo>
                    <a:pt x="94" y="102"/>
                  </a:lnTo>
                  <a:lnTo>
                    <a:pt x="134" y="116"/>
                  </a:lnTo>
                  <a:lnTo>
                    <a:pt x="134" y="116"/>
                  </a:lnTo>
                  <a:lnTo>
                    <a:pt x="148" y="122"/>
                  </a:lnTo>
                  <a:lnTo>
                    <a:pt x="160" y="128"/>
                  </a:lnTo>
                  <a:lnTo>
                    <a:pt x="170" y="136"/>
                  </a:lnTo>
                  <a:lnTo>
                    <a:pt x="178" y="144"/>
                  </a:lnTo>
                  <a:lnTo>
                    <a:pt x="182" y="152"/>
                  </a:lnTo>
                  <a:lnTo>
                    <a:pt x="186" y="164"/>
                  </a:lnTo>
                  <a:lnTo>
                    <a:pt x="190" y="176"/>
                  </a:lnTo>
                  <a:lnTo>
                    <a:pt x="190" y="190"/>
                  </a:lnTo>
                  <a:lnTo>
                    <a:pt x="190" y="190"/>
                  </a:lnTo>
                  <a:lnTo>
                    <a:pt x="188" y="208"/>
                  </a:lnTo>
                  <a:lnTo>
                    <a:pt x="182" y="226"/>
                  </a:lnTo>
                  <a:lnTo>
                    <a:pt x="174" y="240"/>
                  </a:lnTo>
                  <a:lnTo>
                    <a:pt x="162" y="250"/>
                  </a:lnTo>
                  <a:lnTo>
                    <a:pt x="148" y="260"/>
                  </a:lnTo>
                  <a:lnTo>
                    <a:pt x="132" y="266"/>
                  </a:lnTo>
                  <a:lnTo>
                    <a:pt x="114" y="270"/>
                  </a:lnTo>
                  <a:lnTo>
                    <a:pt x="94" y="270"/>
                  </a:lnTo>
                  <a:lnTo>
                    <a:pt x="94" y="270"/>
                  </a:lnTo>
                  <a:lnTo>
                    <a:pt x="68" y="270"/>
                  </a:lnTo>
                  <a:lnTo>
                    <a:pt x="48" y="264"/>
                  </a:lnTo>
                  <a:lnTo>
                    <a:pt x="32" y="258"/>
                  </a:lnTo>
                  <a:lnTo>
                    <a:pt x="20" y="248"/>
                  </a:lnTo>
                  <a:lnTo>
                    <a:pt x="10" y="236"/>
                  </a:lnTo>
                  <a:lnTo>
                    <a:pt x="4" y="222"/>
                  </a:lnTo>
                  <a:lnTo>
                    <a:pt x="0" y="206"/>
                  </a:lnTo>
                  <a:lnTo>
                    <a:pt x="0" y="188"/>
                  </a:lnTo>
                  <a:lnTo>
                    <a:pt x="0" y="180"/>
                  </a:lnTo>
                  <a:lnTo>
                    <a:pt x="58" y="18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5" name="Rectangle 29"/>
            <p:cNvSpPr>
              <a:spLocks noChangeArrowheads="1"/>
            </p:cNvSpPr>
            <p:nvPr/>
          </p:nvSpPr>
          <p:spPr bwMode="auto">
            <a:xfrm>
              <a:off x="4030599" y="975360"/>
              <a:ext cx="101600" cy="117475"/>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6" name="Freeform 30"/>
            <p:cNvSpPr>
              <a:spLocks/>
            </p:cNvSpPr>
            <p:nvPr/>
          </p:nvSpPr>
          <p:spPr bwMode="auto">
            <a:xfrm>
              <a:off x="4192524" y="673735"/>
              <a:ext cx="314325" cy="428625"/>
            </a:xfrm>
            <a:custGeom>
              <a:avLst/>
              <a:gdLst/>
              <a:ahLst/>
              <a:cxnLst>
                <a:cxn ang="0">
                  <a:pos x="134" y="100"/>
                </a:cxn>
                <a:cxn ang="0">
                  <a:pos x="132" y="72"/>
                </a:cxn>
                <a:cxn ang="0">
                  <a:pos x="124" y="58"/>
                </a:cxn>
                <a:cxn ang="0">
                  <a:pos x="112" y="48"/>
                </a:cxn>
                <a:cxn ang="0">
                  <a:pos x="104" y="48"/>
                </a:cxn>
                <a:cxn ang="0">
                  <a:pos x="84" y="52"/>
                </a:cxn>
                <a:cxn ang="0">
                  <a:pos x="74" y="70"/>
                </a:cxn>
                <a:cxn ang="0">
                  <a:pos x="68" y="96"/>
                </a:cxn>
                <a:cxn ang="0">
                  <a:pos x="66" y="136"/>
                </a:cxn>
                <a:cxn ang="0">
                  <a:pos x="70" y="192"/>
                </a:cxn>
                <a:cxn ang="0">
                  <a:pos x="78" y="214"/>
                </a:cxn>
                <a:cxn ang="0">
                  <a:pos x="92" y="224"/>
                </a:cxn>
                <a:cxn ang="0">
                  <a:pos x="102" y="226"/>
                </a:cxn>
                <a:cxn ang="0">
                  <a:pos x="116" y="222"/>
                </a:cxn>
                <a:cxn ang="0">
                  <a:pos x="126" y="212"/>
                </a:cxn>
                <a:cxn ang="0">
                  <a:pos x="132" y="192"/>
                </a:cxn>
                <a:cxn ang="0">
                  <a:pos x="198" y="166"/>
                </a:cxn>
                <a:cxn ang="0">
                  <a:pos x="196" y="190"/>
                </a:cxn>
                <a:cxn ang="0">
                  <a:pos x="184" y="228"/>
                </a:cxn>
                <a:cxn ang="0">
                  <a:pos x="160" y="256"/>
                </a:cxn>
                <a:cxn ang="0">
                  <a:pos x="124" y="268"/>
                </a:cxn>
                <a:cxn ang="0">
                  <a:pos x="98" y="270"/>
                </a:cxn>
                <a:cxn ang="0">
                  <a:pos x="56" y="264"/>
                </a:cxn>
                <a:cxn ang="0">
                  <a:pos x="38" y="254"/>
                </a:cxn>
                <a:cxn ang="0">
                  <a:pos x="24" y="242"/>
                </a:cxn>
                <a:cxn ang="0">
                  <a:pos x="14" y="224"/>
                </a:cxn>
                <a:cxn ang="0">
                  <a:pos x="2" y="170"/>
                </a:cxn>
                <a:cxn ang="0">
                  <a:pos x="0" y="136"/>
                </a:cxn>
                <a:cxn ang="0">
                  <a:pos x="4" y="84"/>
                </a:cxn>
                <a:cxn ang="0">
                  <a:pos x="12" y="56"/>
                </a:cxn>
                <a:cxn ang="0">
                  <a:pos x="24" y="36"/>
                </a:cxn>
                <a:cxn ang="0">
                  <a:pos x="36" y="20"/>
                </a:cxn>
                <a:cxn ang="0">
                  <a:pos x="54" y="10"/>
                </a:cxn>
                <a:cxn ang="0">
                  <a:pos x="82" y="2"/>
                </a:cxn>
                <a:cxn ang="0">
                  <a:pos x="104" y="0"/>
                </a:cxn>
                <a:cxn ang="0">
                  <a:pos x="144" y="6"/>
                </a:cxn>
                <a:cxn ang="0">
                  <a:pos x="174" y="26"/>
                </a:cxn>
                <a:cxn ang="0">
                  <a:pos x="192" y="58"/>
                </a:cxn>
                <a:cxn ang="0">
                  <a:pos x="198" y="100"/>
                </a:cxn>
              </a:cxnLst>
              <a:rect l="0" t="0" r="r" b="b"/>
              <a:pathLst>
                <a:path w="198" h="270">
                  <a:moveTo>
                    <a:pt x="134" y="100"/>
                  </a:moveTo>
                  <a:lnTo>
                    <a:pt x="134" y="100"/>
                  </a:lnTo>
                  <a:lnTo>
                    <a:pt x="132" y="80"/>
                  </a:lnTo>
                  <a:lnTo>
                    <a:pt x="132" y="72"/>
                  </a:lnTo>
                  <a:lnTo>
                    <a:pt x="128" y="64"/>
                  </a:lnTo>
                  <a:lnTo>
                    <a:pt x="124" y="58"/>
                  </a:lnTo>
                  <a:lnTo>
                    <a:pt x="120" y="52"/>
                  </a:lnTo>
                  <a:lnTo>
                    <a:pt x="112" y="48"/>
                  </a:lnTo>
                  <a:lnTo>
                    <a:pt x="104" y="48"/>
                  </a:lnTo>
                  <a:lnTo>
                    <a:pt x="104" y="48"/>
                  </a:lnTo>
                  <a:lnTo>
                    <a:pt x="94" y="48"/>
                  </a:lnTo>
                  <a:lnTo>
                    <a:pt x="84" y="52"/>
                  </a:lnTo>
                  <a:lnTo>
                    <a:pt x="78" y="60"/>
                  </a:lnTo>
                  <a:lnTo>
                    <a:pt x="74" y="70"/>
                  </a:lnTo>
                  <a:lnTo>
                    <a:pt x="70" y="82"/>
                  </a:lnTo>
                  <a:lnTo>
                    <a:pt x="68" y="96"/>
                  </a:lnTo>
                  <a:lnTo>
                    <a:pt x="66" y="136"/>
                  </a:lnTo>
                  <a:lnTo>
                    <a:pt x="66" y="136"/>
                  </a:lnTo>
                  <a:lnTo>
                    <a:pt x="68" y="176"/>
                  </a:lnTo>
                  <a:lnTo>
                    <a:pt x="70" y="192"/>
                  </a:lnTo>
                  <a:lnTo>
                    <a:pt x="72" y="204"/>
                  </a:lnTo>
                  <a:lnTo>
                    <a:pt x="78" y="214"/>
                  </a:lnTo>
                  <a:lnTo>
                    <a:pt x="84" y="220"/>
                  </a:lnTo>
                  <a:lnTo>
                    <a:pt x="92" y="224"/>
                  </a:lnTo>
                  <a:lnTo>
                    <a:pt x="102" y="226"/>
                  </a:lnTo>
                  <a:lnTo>
                    <a:pt x="102" y="226"/>
                  </a:lnTo>
                  <a:lnTo>
                    <a:pt x="110" y="224"/>
                  </a:lnTo>
                  <a:lnTo>
                    <a:pt x="116" y="222"/>
                  </a:lnTo>
                  <a:lnTo>
                    <a:pt x="122" y="218"/>
                  </a:lnTo>
                  <a:lnTo>
                    <a:pt x="126" y="212"/>
                  </a:lnTo>
                  <a:lnTo>
                    <a:pt x="130" y="202"/>
                  </a:lnTo>
                  <a:lnTo>
                    <a:pt x="132" y="192"/>
                  </a:lnTo>
                  <a:lnTo>
                    <a:pt x="134" y="166"/>
                  </a:lnTo>
                  <a:lnTo>
                    <a:pt x="198" y="166"/>
                  </a:lnTo>
                  <a:lnTo>
                    <a:pt x="198" y="166"/>
                  </a:lnTo>
                  <a:lnTo>
                    <a:pt x="196" y="190"/>
                  </a:lnTo>
                  <a:lnTo>
                    <a:pt x="192" y="210"/>
                  </a:lnTo>
                  <a:lnTo>
                    <a:pt x="184" y="228"/>
                  </a:lnTo>
                  <a:lnTo>
                    <a:pt x="174" y="244"/>
                  </a:lnTo>
                  <a:lnTo>
                    <a:pt x="160" y="256"/>
                  </a:lnTo>
                  <a:lnTo>
                    <a:pt x="144" y="264"/>
                  </a:lnTo>
                  <a:lnTo>
                    <a:pt x="124" y="268"/>
                  </a:lnTo>
                  <a:lnTo>
                    <a:pt x="98" y="270"/>
                  </a:lnTo>
                  <a:lnTo>
                    <a:pt x="98" y="270"/>
                  </a:lnTo>
                  <a:lnTo>
                    <a:pt x="76" y="270"/>
                  </a:lnTo>
                  <a:lnTo>
                    <a:pt x="56" y="264"/>
                  </a:lnTo>
                  <a:lnTo>
                    <a:pt x="46" y="260"/>
                  </a:lnTo>
                  <a:lnTo>
                    <a:pt x="38" y="254"/>
                  </a:lnTo>
                  <a:lnTo>
                    <a:pt x="32" y="248"/>
                  </a:lnTo>
                  <a:lnTo>
                    <a:pt x="24" y="242"/>
                  </a:lnTo>
                  <a:lnTo>
                    <a:pt x="20" y="234"/>
                  </a:lnTo>
                  <a:lnTo>
                    <a:pt x="14" y="224"/>
                  </a:lnTo>
                  <a:lnTo>
                    <a:pt x="6" y="200"/>
                  </a:lnTo>
                  <a:lnTo>
                    <a:pt x="2" y="170"/>
                  </a:lnTo>
                  <a:lnTo>
                    <a:pt x="0" y="136"/>
                  </a:lnTo>
                  <a:lnTo>
                    <a:pt x="0" y="136"/>
                  </a:lnTo>
                  <a:lnTo>
                    <a:pt x="2" y="98"/>
                  </a:lnTo>
                  <a:lnTo>
                    <a:pt x="4" y="84"/>
                  </a:lnTo>
                  <a:lnTo>
                    <a:pt x="8" y="70"/>
                  </a:lnTo>
                  <a:lnTo>
                    <a:pt x="12" y="56"/>
                  </a:lnTo>
                  <a:lnTo>
                    <a:pt x="18" y="46"/>
                  </a:lnTo>
                  <a:lnTo>
                    <a:pt x="24" y="36"/>
                  </a:lnTo>
                  <a:lnTo>
                    <a:pt x="30" y="28"/>
                  </a:lnTo>
                  <a:lnTo>
                    <a:pt x="36" y="20"/>
                  </a:lnTo>
                  <a:lnTo>
                    <a:pt x="44" y="14"/>
                  </a:lnTo>
                  <a:lnTo>
                    <a:pt x="54" y="10"/>
                  </a:lnTo>
                  <a:lnTo>
                    <a:pt x="62" y="6"/>
                  </a:lnTo>
                  <a:lnTo>
                    <a:pt x="82" y="2"/>
                  </a:lnTo>
                  <a:lnTo>
                    <a:pt x="104" y="0"/>
                  </a:lnTo>
                  <a:lnTo>
                    <a:pt x="104" y="0"/>
                  </a:lnTo>
                  <a:lnTo>
                    <a:pt x="126" y="2"/>
                  </a:lnTo>
                  <a:lnTo>
                    <a:pt x="144" y="6"/>
                  </a:lnTo>
                  <a:lnTo>
                    <a:pt x="160" y="16"/>
                  </a:lnTo>
                  <a:lnTo>
                    <a:pt x="174" y="26"/>
                  </a:lnTo>
                  <a:lnTo>
                    <a:pt x="184" y="40"/>
                  </a:lnTo>
                  <a:lnTo>
                    <a:pt x="192" y="58"/>
                  </a:lnTo>
                  <a:lnTo>
                    <a:pt x="196" y="78"/>
                  </a:lnTo>
                  <a:lnTo>
                    <a:pt x="198" y="100"/>
                  </a:lnTo>
                  <a:lnTo>
                    <a:pt x="134" y="10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7" name="Freeform 31"/>
            <p:cNvSpPr>
              <a:spLocks noEditPoints="1"/>
            </p:cNvSpPr>
            <p:nvPr/>
          </p:nvSpPr>
          <p:spPr bwMode="auto">
            <a:xfrm>
              <a:off x="4544949" y="673735"/>
              <a:ext cx="323850" cy="428625"/>
            </a:xfrm>
            <a:custGeom>
              <a:avLst/>
              <a:gdLst/>
              <a:ahLst/>
              <a:cxnLst>
                <a:cxn ang="0">
                  <a:pos x="102" y="0"/>
                </a:cxn>
                <a:cxn ang="0">
                  <a:pos x="130" y="2"/>
                </a:cxn>
                <a:cxn ang="0">
                  <a:pos x="152" y="8"/>
                </a:cxn>
                <a:cxn ang="0">
                  <a:pos x="170" y="18"/>
                </a:cxn>
                <a:cxn ang="0">
                  <a:pos x="182" y="34"/>
                </a:cxn>
                <a:cxn ang="0">
                  <a:pos x="192" y="52"/>
                </a:cxn>
                <a:cxn ang="0">
                  <a:pos x="202" y="104"/>
                </a:cxn>
                <a:cxn ang="0">
                  <a:pos x="204" y="136"/>
                </a:cxn>
                <a:cxn ang="0">
                  <a:pos x="198" y="194"/>
                </a:cxn>
                <a:cxn ang="0">
                  <a:pos x="188" y="226"/>
                </a:cxn>
                <a:cxn ang="0">
                  <a:pos x="176" y="244"/>
                </a:cxn>
                <a:cxn ang="0">
                  <a:pos x="160" y="256"/>
                </a:cxn>
                <a:cxn ang="0">
                  <a:pos x="140" y="266"/>
                </a:cxn>
                <a:cxn ang="0">
                  <a:pos x="102" y="270"/>
                </a:cxn>
                <a:cxn ang="0">
                  <a:pos x="88" y="270"/>
                </a:cxn>
                <a:cxn ang="0">
                  <a:pos x="64" y="266"/>
                </a:cxn>
                <a:cxn ang="0">
                  <a:pos x="44" y="258"/>
                </a:cxn>
                <a:cxn ang="0">
                  <a:pos x="28" y="244"/>
                </a:cxn>
                <a:cxn ang="0">
                  <a:pos x="16" y="228"/>
                </a:cxn>
                <a:cxn ang="0">
                  <a:pos x="6" y="194"/>
                </a:cxn>
                <a:cxn ang="0">
                  <a:pos x="0" y="136"/>
                </a:cxn>
                <a:cxn ang="0">
                  <a:pos x="2" y="104"/>
                </a:cxn>
                <a:cxn ang="0">
                  <a:pos x="14" y="54"/>
                </a:cxn>
                <a:cxn ang="0">
                  <a:pos x="24" y="34"/>
                </a:cxn>
                <a:cxn ang="0">
                  <a:pos x="38" y="20"/>
                </a:cxn>
                <a:cxn ang="0">
                  <a:pos x="54" y="8"/>
                </a:cxn>
                <a:cxn ang="0">
                  <a:pos x="76" y="2"/>
                </a:cxn>
                <a:cxn ang="0">
                  <a:pos x="102" y="0"/>
                </a:cxn>
                <a:cxn ang="0">
                  <a:pos x="102" y="226"/>
                </a:cxn>
                <a:cxn ang="0">
                  <a:pos x="120" y="220"/>
                </a:cxn>
                <a:cxn ang="0">
                  <a:pos x="130" y="204"/>
                </a:cxn>
                <a:cxn ang="0">
                  <a:pos x="136" y="176"/>
                </a:cxn>
                <a:cxn ang="0">
                  <a:pos x="138" y="136"/>
                </a:cxn>
                <a:cxn ang="0">
                  <a:pos x="134" y="78"/>
                </a:cxn>
                <a:cxn ang="0">
                  <a:pos x="126" y="56"/>
                </a:cxn>
                <a:cxn ang="0">
                  <a:pos x="112" y="46"/>
                </a:cxn>
                <a:cxn ang="0">
                  <a:pos x="102" y="44"/>
                </a:cxn>
                <a:cxn ang="0">
                  <a:pos x="84" y="52"/>
                </a:cxn>
                <a:cxn ang="0">
                  <a:pos x="72" y="70"/>
                </a:cxn>
                <a:cxn ang="0">
                  <a:pos x="68" y="98"/>
                </a:cxn>
                <a:cxn ang="0">
                  <a:pos x="66" y="136"/>
                </a:cxn>
                <a:cxn ang="0">
                  <a:pos x="70" y="186"/>
                </a:cxn>
                <a:cxn ang="0">
                  <a:pos x="76" y="210"/>
                </a:cxn>
                <a:cxn ang="0">
                  <a:pos x="92" y="224"/>
                </a:cxn>
                <a:cxn ang="0">
                  <a:pos x="102" y="226"/>
                </a:cxn>
              </a:cxnLst>
              <a:rect l="0" t="0" r="r" b="b"/>
              <a:pathLst>
                <a:path w="204" h="270">
                  <a:moveTo>
                    <a:pt x="102" y="0"/>
                  </a:moveTo>
                  <a:lnTo>
                    <a:pt x="102" y="0"/>
                  </a:lnTo>
                  <a:lnTo>
                    <a:pt x="116" y="0"/>
                  </a:lnTo>
                  <a:lnTo>
                    <a:pt x="130" y="2"/>
                  </a:lnTo>
                  <a:lnTo>
                    <a:pt x="142" y="4"/>
                  </a:lnTo>
                  <a:lnTo>
                    <a:pt x="152" y="8"/>
                  </a:lnTo>
                  <a:lnTo>
                    <a:pt x="162" y="12"/>
                  </a:lnTo>
                  <a:lnTo>
                    <a:pt x="170" y="18"/>
                  </a:lnTo>
                  <a:lnTo>
                    <a:pt x="176" y="26"/>
                  </a:lnTo>
                  <a:lnTo>
                    <a:pt x="182" y="34"/>
                  </a:lnTo>
                  <a:lnTo>
                    <a:pt x="188" y="42"/>
                  </a:lnTo>
                  <a:lnTo>
                    <a:pt x="192" y="52"/>
                  </a:lnTo>
                  <a:lnTo>
                    <a:pt x="200" y="76"/>
                  </a:lnTo>
                  <a:lnTo>
                    <a:pt x="202" y="104"/>
                  </a:lnTo>
                  <a:lnTo>
                    <a:pt x="204" y="136"/>
                  </a:lnTo>
                  <a:lnTo>
                    <a:pt x="204" y="136"/>
                  </a:lnTo>
                  <a:lnTo>
                    <a:pt x="202" y="166"/>
                  </a:lnTo>
                  <a:lnTo>
                    <a:pt x="198" y="194"/>
                  </a:lnTo>
                  <a:lnTo>
                    <a:pt x="192" y="216"/>
                  </a:lnTo>
                  <a:lnTo>
                    <a:pt x="188" y="226"/>
                  </a:lnTo>
                  <a:lnTo>
                    <a:pt x="182" y="236"/>
                  </a:lnTo>
                  <a:lnTo>
                    <a:pt x="176" y="244"/>
                  </a:lnTo>
                  <a:lnTo>
                    <a:pt x="168" y="250"/>
                  </a:lnTo>
                  <a:lnTo>
                    <a:pt x="160" y="256"/>
                  </a:lnTo>
                  <a:lnTo>
                    <a:pt x="150" y="262"/>
                  </a:lnTo>
                  <a:lnTo>
                    <a:pt x="140" y="266"/>
                  </a:lnTo>
                  <a:lnTo>
                    <a:pt x="128" y="268"/>
                  </a:lnTo>
                  <a:lnTo>
                    <a:pt x="102" y="270"/>
                  </a:lnTo>
                  <a:lnTo>
                    <a:pt x="102" y="270"/>
                  </a:lnTo>
                  <a:lnTo>
                    <a:pt x="88" y="270"/>
                  </a:lnTo>
                  <a:lnTo>
                    <a:pt x="76" y="268"/>
                  </a:lnTo>
                  <a:lnTo>
                    <a:pt x="64" y="266"/>
                  </a:lnTo>
                  <a:lnTo>
                    <a:pt x="54" y="262"/>
                  </a:lnTo>
                  <a:lnTo>
                    <a:pt x="44" y="258"/>
                  </a:lnTo>
                  <a:lnTo>
                    <a:pt x="36" y="252"/>
                  </a:lnTo>
                  <a:lnTo>
                    <a:pt x="28" y="244"/>
                  </a:lnTo>
                  <a:lnTo>
                    <a:pt x="22" y="236"/>
                  </a:lnTo>
                  <a:lnTo>
                    <a:pt x="16" y="228"/>
                  </a:lnTo>
                  <a:lnTo>
                    <a:pt x="12" y="218"/>
                  </a:lnTo>
                  <a:lnTo>
                    <a:pt x="6" y="194"/>
                  </a:lnTo>
                  <a:lnTo>
                    <a:pt x="2" y="166"/>
                  </a:lnTo>
                  <a:lnTo>
                    <a:pt x="0" y="136"/>
                  </a:lnTo>
                  <a:lnTo>
                    <a:pt x="0" y="136"/>
                  </a:lnTo>
                  <a:lnTo>
                    <a:pt x="2" y="104"/>
                  </a:lnTo>
                  <a:lnTo>
                    <a:pt x="6" y="76"/>
                  </a:lnTo>
                  <a:lnTo>
                    <a:pt x="14" y="54"/>
                  </a:lnTo>
                  <a:lnTo>
                    <a:pt x="18" y="44"/>
                  </a:lnTo>
                  <a:lnTo>
                    <a:pt x="24" y="34"/>
                  </a:lnTo>
                  <a:lnTo>
                    <a:pt x="30" y="26"/>
                  </a:lnTo>
                  <a:lnTo>
                    <a:pt x="38" y="20"/>
                  </a:lnTo>
                  <a:lnTo>
                    <a:pt x="46" y="14"/>
                  </a:lnTo>
                  <a:lnTo>
                    <a:pt x="54" y="8"/>
                  </a:lnTo>
                  <a:lnTo>
                    <a:pt x="64" y="4"/>
                  </a:lnTo>
                  <a:lnTo>
                    <a:pt x="76" y="2"/>
                  </a:lnTo>
                  <a:lnTo>
                    <a:pt x="102" y="0"/>
                  </a:lnTo>
                  <a:lnTo>
                    <a:pt x="102" y="0"/>
                  </a:lnTo>
                  <a:close/>
                  <a:moveTo>
                    <a:pt x="102" y="226"/>
                  </a:moveTo>
                  <a:lnTo>
                    <a:pt x="102" y="226"/>
                  </a:lnTo>
                  <a:lnTo>
                    <a:pt x="112" y="224"/>
                  </a:lnTo>
                  <a:lnTo>
                    <a:pt x="120" y="220"/>
                  </a:lnTo>
                  <a:lnTo>
                    <a:pt x="126" y="214"/>
                  </a:lnTo>
                  <a:lnTo>
                    <a:pt x="130" y="204"/>
                  </a:lnTo>
                  <a:lnTo>
                    <a:pt x="134" y="192"/>
                  </a:lnTo>
                  <a:lnTo>
                    <a:pt x="136" y="176"/>
                  </a:lnTo>
                  <a:lnTo>
                    <a:pt x="138" y="136"/>
                  </a:lnTo>
                  <a:lnTo>
                    <a:pt x="138" y="136"/>
                  </a:lnTo>
                  <a:lnTo>
                    <a:pt x="136" y="94"/>
                  </a:lnTo>
                  <a:lnTo>
                    <a:pt x="134" y="78"/>
                  </a:lnTo>
                  <a:lnTo>
                    <a:pt x="130" y="66"/>
                  </a:lnTo>
                  <a:lnTo>
                    <a:pt x="126" y="56"/>
                  </a:lnTo>
                  <a:lnTo>
                    <a:pt x="120" y="50"/>
                  </a:lnTo>
                  <a:lnTo>
                    <a:pt x="112" y="46"/>
                  </a:lnTo>
                  <a:lnTo>
                    <a:pt x="102" y="44"/>
                  </a:lnTo>
                  <a:lnTo>
                    <a:pt x="102" y="44"/>
                  </a:lnTo>
                  <a:lnTo>
                    <a:pt x="92" y="46"/>
                  </a:lnTo>
                  <a:lnTo>
                    <a:pt x="84" y="52"/>
                  </a:lnTo>
                  <a:lnTo>
                    <a:pt x="76" y="60"/>
                  </a:lnTo>
                  <a:lnTo>
                    <a:pt x="72" y="70"/>
                  </a:lnTo>
                  <a:lnTo>
                    <a:pt x="70" y="84"/>
                  </a:lnTo>
                  <a:lnTo>
                    <a:pt x="68" y="98"/>
                  </a:lnTo>
                  <a:lnTo>
                    <a:pt x="66" y="136"/>
                  </a:lnTo>
                  <a:lnTo>
                    <a:pt x="66" y="136"/>
                  </a:lnTo>
                  <a:lnTo>
                    <a:pt x="68" y="172"/>
                  </a:lnTo>
                  <a:lnTo>
                    <a:pt x="70" y="186"/>
                  </a:lnTo>
                  <a:lnTo>
                    <a:pt x="72" y="200"/>
                  </a:lnTo>
                  <a:lnTo>
                    <a:pt x="76" y="210"/>
                  </a:lnTo>
                  <a:lnTo>
                    <a:pt x="84" y="218"/>
                  </a:lnTo>
                  <a:lnTo>
                    <a:pt x="92" y="224"/>
                  </a:lnTo>
                  <a:lnTo>
                    <a:pt x="102" y="226"/>
                  </a:lnTo>
                  <a:lnTo>
                    <a:pt x="102" y="2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sp>
          <p:nvSpPr>
            <p:cNvPr id="18" name="Freeform 32"/>
            <p:cNvSpPr>
              <a:spLocks/>
            </p:cNvSpPr>
            <p:nvPr/>
          </p:nvSpPr>
          <p:spPr bwMode="auto">
            <a:xfrm>
              <a:off x="4925949" y="673735"/>
              <a:ext cx="504825" cy="419100"/>
            </a:xfrm>
            <a:custGeom>
              <a:avLst/>
              <a:gdLst/>
              <a:ahLst/>
              <a:cxnLst>
                <a:cxn ang="0">
                  <a:pos x="62" y="6"/>
                </a:cxn>
                <a:cxn ang="0">
                  <a:pos x="64" y="32"/>
                </a:cxn>
                <a:cxn ang="0">
                  <a:pos x="76" y="18"/>
                </a:cxn>
                <a:cxn ang="0">
                  <a:pos x="92" y="8"/>
                </a:cxn>
                <a:cxn ang="0">
                  <a:pos x="128" y="0"/>
                </a:cxn>
                <a:cxn ang="0">
                  <a:pos x="140" y="0"/>
                </a:cxn>
                <a:cxn ang="0">
                  <a:pos x="158" y="6"/>
                </a:cxn>
                <a:cxn ang="0">
                  <a:pos x="174" y="16"/>
                </a:cxn>
                <a:cxn ang="0">
                  <a:pos x="184" y="32"/>
                </a:cxn>
                <a:cxn ang="0">
                  <a:pos x="188" y="40"/>
                </a:cxn>
                <a:cxn ang="0">
                  <a:pos x="194" y="32"/>
                </a:cxn>
                <a:cxn ang="0">
                  <a:pos x="206" y="16"/>
                </a:cxn>
                <a:cxn ang="0">
                  <a:pos x="222" y="6"/>
                </a:cxn>
                <a:cxn ang="0">
                  <a:pos x="242" y="0"/>
                </a:cxn>
                <a:cxn ang="0">
                  <a:pos x="254" y="0"/>
                </a:cxn>
                <a:cxn ang="0">
                  <a:pos x="282" y="4"/>
                </a:cxn>
                <a:cxn ang="0">
                  <a:pos x="302" y="20"/>
                </a:cxn>
                <a:cxn ang="0">
                  <a:pos x="314" y="44"/>
                </a:cxn>
                <a:cxn ang="0">
                  <a:pos x="318" y="76"/>
                </a:cxn>
                <a:cxn ang="0">
                  <a:pos x="252" y="264"/>
                </a:cxn>
                <a:cxn ang="0">
                  <a:pos x="252" y="84"/>
                </a:cxn>
                <a:cxn ang="0">
                  <a:pos x="246" y="60"/>
                </a:cxn>
                <a:cxn ang="0">
                  <a:pos x="238" y="52"/>
                </a:cxn>
                <a:cxn ang="0">
                  <a:pos x="226" y="50"/>
                </a:cxn>
                <a:cxn ang="0">
                  <a:pos x="218" y="52"/>
                </a:cxn>
                <a:cxn ang="0">
                  <a:pos x="206" y="56"/>
                </a:cxn>
                <a:cxn ang="0">
                  <a:pos x="198" y="68"/>
                </a:cxn>
                <a:cxn ang="0">
                  <a:pos x="192" y="84"/>
                </a:cxn>
                <a:cxn ang="0">
                  <a:pos x="192" y="264"/>
                </a:cxn>
                <a:cxn ang="0">
                  <a:pos x="126" y="84"/>
                </a:cxn>
                <a:cxn ang="0">
                  <a:pos x="124" y="70"/>
                </a:cxn>
                <a:cxn ang="0">
                  <a:pos x="116" y="56"/>
                </a:cxn>
                <a:cxn ang="0">
                  <a:pos x="106" y="50"/>
                </a:cxn>
                <a:cxn ang="0">
                  <a:pos x="100" y="50"/>
                </a:cxn>
                <a:cxn ang="0">
                  <a:pos x="86" y="54"/>
                </a:cxn>
                <a:cxn ang="0">
                  <a:pos x="74" y="62"/>
                </a:cxn>
                <a:cxn ang="0">
                  <a:pos x="68" y="76"/>
                </a:cxn>
                <a:cxn ang="0">
                  <a:pos x="66" y="94"/>
                </a:cxn>
                <a:cxn ang="0">
                  <a:pos x="0" y="264"/>
                </a:cxn>
              </a:cxnLst>
              <a:rect l="0" t="0" r="r" b="b"/>
              <a:pathLst>
                <a:path w="318" h="264">
                  <a:moveTo>
                    <a:pt x="0" y="6"/>
                  </a:moveTo>
                  <a:lnTo>
                    <a:pt x="62" y="6"/>
                  </a:lnTo>
                  <a:lnTo>
                    <a:pt x="62" y="32"/>
                  </a:lnTo>
                  <a:lnTo>
                    <a:pt x="64" y="32"/>
                  </a:lnTo>
                  <a:lnTo>
                    <a:pt x="64" y="32"/>
                  </a:lnTo>
                  <a:lnTo>
                    <a:pt x="76" y="18"/>
                  </a:lnTo>
                  <a:lnTo>
                    <a:pt x="84" y="12"/>
                  </a:lnTo>
                  <a:lnTo>
                    <a:pt x="92" y="8"/>
                  </a:lnTo>
                  <a:lnTo>
                    <a:pt x="110" y="2"/>
                  </a:lnTo>
                  <a:lnTo>
                    <a:pt x="128" y="0"/>
                  </a:lnTo>
                  <a:lnTo>
                    <a:pt x="128" y="0"/>
                  </a:lnTo>
                  <a:lnTo>
                    <a:pt x="140" y="0"/>
                  </a:lnTo>
                  <a:lnTo>
                    <a:pt x="150" y="2"/>
                  </a:lnTo>
                  <a:lnTo>
                    <a:pt x="158" y="6"/>
                  </a:lnTo>
                  <a:lnTo>
                    <a:pt x="166" y="10"/>
                  </a:lnTo>
                  <a:lnTo>
                    <a:pt x="174" y="16"/>
                  </a:lnTo>
                  <a:lnTo>
                    <a:pt x="180" y="24"/>
                  </a:lnTo>
                  <a:lnTo>
                    <a:pt x="184" y="32"/>
                  </a:lnTo>
                  <a:lnTo>
                    <a:pt x="188" y="40"/>
                  </a:lnTo>
                  <a:lnTo>
                    <a:pt x="188" y="40"/>
                  </a:lnTo>
                  <a:lnTo>
                    <a:pt x="188" y="40"/>
                  </a:lnTo>
                  <a:lnTo>
                    <a:pt x="194" y="32"/>
                  </a:lnTo>
                  <a:lnTo>
                    <a:pt x="198" y="22"/>
                  </a:lnTo>
                  <a:lnTo>
                    <a:pt x="206" y="16"/>
                  </a:lnTo>
                  <a:lnTo>
                    <a:pt x="214" y="10"/>
                  </a:lnTo>
                  <a:lnTo>
                    <a:pt x="222" y="6"/>
                  </a:lnTo>
                  <a:lnTo>
                    <a:pt x="232" y="2"/>
                  </a:lnTo>
                  <a:lnTo>
                    <a:pt x="242" y="0"/>
                  </a:lnTo>
                  <a:lnTo>
                    <a:pt x="254" y="0"/>
                  </a:lnTo>
                  <a:lnTo>
                    <a:pt x="254" y="0"/>
                  </a:lnTo>
                  <a:lnTo>
                    <a:pt x="270" y="0"/>
                  </a:lnTo>
                  <a:lnTo>
                    <a:pt x="282" y="4"/>
                  </a:lnTo>
                  <a:lnTo>
                    <a:pt x="294" y="10"/>
                  </a:lnTo>
                  <a:lnTo>
                    <a:pt x="302" y="20"/>
                  </a:lnTo>
                  <a:lnTo>
                    <a:pt x="310" y="30"/>
                  </a:lnTo>
                  <a:lnTo>
                    <a:pt x="314" y="44"/>
                  </a:lnTo>
                  <a:lnTo>
                    <a:pt x="318" y="60"/>
                  </a:lnTo>
                  <a:lnTo>
                    <a:pt x="318" y="76"/>
                  </a:lnTo>
                  <a:lnTo>
                    <a:pt x="318" y="264"/>
                  </a:lnTo>
                  <a:lnTo>
                    <a:pt x="252" y="264"/>
                  </a:lnTo>
                  <a:lnTo>
                    <a:pt x="252" y="84"/>
                  </a:lnTo>
                  <a:lnTo>
                    <a:pt x="252" y="84"/>
                  </a:lnTo>
                  <a:lnTo>
                    <a:pt x="250" y="70"/>
                  </a:lnTo>
                  <a:lnTo>
                    <a:pt x="246" y="60"/>
                  </a:lnTo>
                  <a:lnTo>
                    <a:pt x="242" y="56"/>
                  </a:lnTo>
                  <a:lnTo>
                    <a:pt x="238" y="52"/>
                  </a:lnTo>
                  <a:lnTo>
                    <a:pt x="232" y="50"/>
                  </a:lnTo>
                  <a:lnTo>
                    <a:pt x="226" y="50"/>
                  </a:lnTo>
                  <a:lnTo>
                    <a:pt x="226" y="50"/>
                  </a:lnTo>
                  <a:lnTo>
                    <a:pt x="218" y="52"/>
                  </a:lnTo>
                  <a:lnTo>
                    <a:pt x="212" y="54"/>
                  </a:lnTo>
                  <a:lnTo>
                    <a:pt x="206" y="56"/>
                  </a:lnTo>
                  <a:lnTo>
                    <a:pt x="202" y="62"/>
                  </a:lnTo>
                  <a:lnTo>
                    <a:pt x="198" y="68"/>
                  </a:lnTo>
                  <a:lnTo>
                    <a:pt x="194" y="76"/>
                  </a:lnTo>
                  <a:lnTo>
                    <a:pt x="192" y="84"/>
                  </a:lnTo>
                  <a:lnTo>
                    <a:pt x="192" y="94"/>
                  </a:lnTo>
                  <a:lnTo>
                    <a:pt x="192" y="264"/>
                  </a:lnTo>
                  <a:lnTo>
                    <a:pt x="126" y="264"/>
                  </a:lnTo>
                  <a:lnTo>
                    <a:pt x="126" y="84"/>
                  </a:lnTo>
                  <a:lnTo>
                    <a:pt x="126" y="84"/>
                  </a:lnTo>
                  <a:lnTo>
                    <a:pt x="124" y="70"/>
                  </a:lnTo>
                  <a:lnTo>
                    <a:pt x="120" y="60"/>
                  </a:lnTo>
                  <a:lnTo>
                    <a:pt x="116" y="56"/>
                  </a:lnTo>
                  <a:lnTo>
                    <a:pt x="112" y="52"/>
                  </a:lnTo>
                  <a:lnTo>
                    <a:pt x="106" y="50"/>
                  </a:lnTo>
                  <a:lnTo>
                    <a:pt x="100" y="50"/>
                  </a:lnTo>
                  <a:lnTo>
                    <a:pt x="100" y="50"/>
                  </a:lnTo>
                  <a:lnTo>
                    <a:pt x="92" y="52"/>
                  </a:lnTo>
                  <a:lnTo>
                    <a:pt x="86" y="54"/>
                  </a:lnTo>
                  <a:lnTo>
                    <a:pt x="80" y="56"/>
                  </a:lnTo>
                  <a:lnTo>
                    <a:pt x="74" y="62"/>
                  </a:lnTo>
                  <a:lnTo>
                    <a:pt x="70" y="68"/>
                  </a:lnTo>
                  <a:lnTo>
                    <a:pt x="68" y="76"/>
                  </a:lnTo>
                  <a:lnTo>
                    <a:pt x="66" y="84"/>
                  </a:lnTo>
                  <a:lnTo>
                    <a:pt x="66" y="94"/>
                  </a:lnTo>
                  <a:lnTo>
                    <a:pt x="66" y="264"/>
                  </a:lnTo>
                  <a:lnTo>
                    <a:pt x="0" y="264"/>
                  </a:lnTo>
                  <a:lnTo>
                    <a:pt x="0"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400">
                <a:solidFill>
                  <a:srgbClr val="292929"/>
                </a:solidFill>
                <a:ea typeface="ＭＳ Ｐゴシック" pitchFamily="34" charset="-128"/>
              </a:endParaRPr>
            </a:p>
          </p:txBody>
        </p:sp>
      </p:grpSp>
      <p:sp>
        <p:nvSpPr>
          <p:cNvPr id="19" name="Rectangle 18">
            <a:hlinkClick r:id="rId3"/>
          </p:cNvPr>
          <p:cNvSpPr/>
          <p:nvPr userDrawn="1"/>
        </p:nvSpPr>
        <p:spPr bwMode="auto">
          <a:xfrm>
            <a:off x="3669030" y="6314349"/>
            <a:ext cx="1805940" cy="283464"/>
          </a:xfrm>
          <a:prstGeom prst="rect">
            <a:avLst/>
          </a:prstGeom>
          <a:solidFill>
            <a:schemeClr val="bg1">
              <a:alpha val="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50000"/>
              </a:spcBef>
              <a:spcAft>
                <a:spcPct val="17000"/>
              </a:spcAft>
              <a:buClr>
                <a:srgbClr val="000000"/>
              </a:buClr>
              <a:buFont typeface="Wingdings" pitchFamily="2" charset="2"/>
              <a:buNone/>
            </a:pPr>
            <a:endParaRPr lang="en-US" sz="1400" smtClean="0">
              <a:solidFill>
                <a:srgbClr val="292929"/>
              </a:solidFill>
              <a:ea typeface="ＭＳ Ｐゴシック" pitchFamily="34" charset="-128"/>
            </a:endParaRPr>
          </a:p>
        </p:txBody>
      </p:sp>
      <p:sp>
        <p:nvSpPr>
          <p:cNvPr id="20" name="Rectangle 45"/>
          <p:cNvSpPr>
            <a:spLocks noGrp="1" noChangeArrowheads="1"/>
          </p:cNvSpPr>
          <p:nvPr>
            <p:ph type="subTitle" sz="quarter" idx="1" hasCustomPrompt="1"/>
          </p:nvPr>
        </p:nvSpPr>
        <p:spPr>
          <a:xfrm>
            <a:off x="2303080" y="3267926"/>
            <a:ext cx="4537841" cy="355482"/>
          </a:xfrm>
        </p:spPr>
        <p:txBody>
          <a:bodyPr/>
          <a:lstStyle>
            <a:lvl1pPr marL="0" indent="0" algn="ctr">
              <a:lnSpc>
                <a:spcPct val="95000"/>
              </a:lnSpc>
              <a:spcBef>
                <a:spcPct val="0"/>
              </a:spcBef>
              <a:spcAft>
                <a:spcPct val="0"/>
              </a:spcAft>
              <a:buFont typeface="Wingdings" pitchFamily="2" charset="2"/>
              <a:buNone/>
              <a:defRPr sz="1800" b="1" baseline="0">
                <a:solidFill>
                  <a:srgbClr val="D9D9D9"/>
                </a:solidFill>
                <a:latin typeface="Arial Narrow" pitchFamily="34" charset="0"/>
              </a:defRPr>
            </a:lvl1pPr>
          </a:lstStyle>
          <a:p>
            <a:r>
              <a:rPr lang="en-US" dirty="0" smtClean="0"/>
              <a:t>Click to edit subtitle text</a:t>
            </a:r>
            <a:endParaRPr lang="en-US" dirty="0"/>
          </a:p>
        </p:txBody>
      </p:sp>
      <p:sp>
        <p:nvSpPr>
          <p:cNvPr id="21" name="Text Placeholder 9"/>
          <p:cNvSpPr>
            <a:spLocks noGrp="1"/>
          </p:cNvSpPr>
          <p:nvPr>
            <p:ph type="body" sz="quarter" idx="11" hasCustomPrompt="1"/>
          </p:nvPr>
        </p:nvSpPr>
        <p:spPr>
          <a:xfrm>
            <a:off x="2286000" y="3666143"/>
            <a:ext cx="4572000" cy="1077218"/>
          </a:xfrm>
        </p:spPr>
        <p:txBody>
          <a:bodyPr/>
          <a:lstStyle>
            <a:lvl1pPr marL="0" indent="0" algn="ctr">
              <a:lnSpc>
                <a:spcPct val="100000"/>
              </a:lnSpc>
              <a:spcBef>
                <a:spcPts val="0"/>
              </a:spcBef>
              <a:spcAft>
                <a:spcPts val="0"/>
              </a:spcAft>
              <a:buNone/>
              <a:defRPr sz="1600" b="0" baseline="0">
                <a:solidFill>
                  <a:schemeClr val="bg1"/>
                </a:solidFill>
                <a:latin typeface="+mj-lt"/>
              </a:defRPr>
            </a:lvl1pPr>
            <a:lvl2pPr indent="0" algn="ctr">
              <a:lnSpc>
                <a:spcPct val="100000"/>
              </a:lnSpc>
              <a:buNone/>
              <a:defRPr sz="1800" b="0">
                <a:solidFill>
                  <a:schemeClr val="bg1"/>
                </a:solidFill>
                <a:latin typeface="+mj-lt"/>
              </a:defRPr>
            </a:lvl2pPr>
            <a:lvl3pPr indent="0" algn="ctr">
              <a:lnSpc>
                <a:spcPct val="100000"/>
              </a:lnSpc>
              <a:buNone/>
              <a:defRPr sz="1800" b="0">
                <a:solidFill>
                  <a:schemeClr val="bg1"/>
                </a:solidFill>
                <a:latin typeface="+mj-lt"/>
              </a:defRPr>
            </a:lvl3pPr>
            <a:lvl4pPr algn="ctr">
              <a:buNone/>
              <a:defRPr sz="1800" b="0">
                <a:solidFill>
                  <a:schemeClr val="bg1"/>
                </a:solidFill>
                <a:latin typeface="+mj-lt"/>
              </a:defRPr>
            </a:lvl4pPr>
            <a:lvl5pPr algn="ctr">
              <a:buNone/>
              <a:defRPr sz="1800" b="0">
                <a:solidFill>
                  <a:schemeClr val="bg1"/>
                </a:solidFill>
                <a:latin typeface="+mj-lt"/>
              </a:defRPr>
            </a:lvl5pPr>
          </a:lstStyle>
          <a:p>
            <a:pPr lvl="0"/>
            <a:r>
              <a:rPr lang="en-US" dirty="0" smtClean="0"/>
              <a:t>Second level</a:t>
            </a:r>
          </a:p>
          <a:p>
            <a:pPr lvl="0"/>
            <a:r>
              <a:rPr lang="en-US" dirty="0" smtClean="0"/>
              <a:t>Third level</a:t>
            </a:r>
          </a:p>
          <a:p>
            <a:pPr lvl="0"/>
            <a:r>
              <a:rPr lang="en-US" dirty="0" smtClean="0"/>
              <a:t>Fourth level</a:t>
            </a:r>
          </a:p>
          <a:p>
            <a:pPr lvl="0"/>
            <a:r>
              <a:rPr lang="en-US" dirty="0" smtClean="0"/>
              <a:t>Fifth level</a:t>
            </a:r>
          </a:p>
        </p:txBody>
      </p:sp>
    </p:spTree>
    <p:extLst>
      <p:ext uri="{BB962C8B-B14F-4D97-AF65-F5344CB8AC3E}">
        <p14:creationId xmlns:p14="http://schemas.microsoft.com/office/powerpoint/2010/main" val="42129432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6CBFC7-A4D4-4BFC-AA3C-B7D42C634817}" type="datetimeFigureOut">
              <a:rPr lang="en-US" smtClean="0"/>
              <a:t>7/1/2013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B180DE-F250-4ACD-BEBA-820DC43AA687}" type="slidenum">
              <a:rPr lang="en-US" smtClean="0"/>
              <a:t>‹#›</a:t>
            </a:fld>
            <a:endParaRPr lang="en-US"/>
          </a:p>
        </p:txBody>
      </p:sp>
    </p:spTree>
    <p:extLst>
      <p:ext uri="{BB962C8B-B14F-4D97-AF65-F5344CB8AC3E}">
        <p14:creationId xmlns:p14="http://schemas.microsoft.com/office/powerpoint/2010/main" val="1093102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6CBFC7-A4D4-4BFC-AA3C-B7D42C634817}" type="datetimeFigureOut">
              <a:rPr lang="en-US" smtClean="0"/>
              <a:t>7/1/2013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B180DE-F250-4ACD-BEBA-820DC43AA687}" type="slidenum">
              <a:rPr lang="en-US" smtClean="0"/>
              <a:t>‹#›</a:t>
            </a:fld>
            <a:endParaRPr lang="en-US"/>
          </a:p>
        </p:txBody>
      </p:sp>
    </p:spTree>
    <p:extLst>
      <p:ext uri="{BB962C8B-B14F-4D97-AF65-F5344CB8AC3E}">
        <p14:creationId xmlns:p14="http://schemas.microsoft.com/office/powerpoint/2010/main" val="42914188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6CBFC7-A4D4-4BFC-AA3C-B7D42C634817}" type="datetimeFigureOut">
              <a:rPr lang="en-US" smtClean="0"/>
              <a:t>7/1/2013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B180DE-F250-4ACD-BEBA-820DC43AA687}" type="slidenum">
              <a:rPr lang="en-US" smtClean="0"/>
              <a:t>‹#›</a:t>
            </a:fld>
            <a:endParaRPr lang="en-US"/>
          </a:p>
        </p:txBody>
      </p:sp>
    </p:spTree>
    <p:extLst>
      <p:ext uri="{BB962C8B-B14F-4D97-AF65-F5344CB8AC3E}">
        <p14:creationId xmlns:p14="http://schemas.microsoft.com/office/powerpoint/2010/main" val="3723094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6CBFC7-A4D4-4BFC-AA3C-B7D42C634817}" type="datetimeFigureOut">
              <a:rPr lang="en-US" smtClean="0"/>
              <a:t>7/1/2013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B180DE-F250-4ACD-BEBA-820DC43AA687}" type="slidenum">
              <a:rPr lang="en-US" smtClean="0"/>
              <a:t>‹#›</a:t>
            </a:fld>
            <a:endParaRPr lang="en-US"/>
          </a:p>
        </p:txBody>
      </p:sp>
    </p:spTree>
    <p:extLst>
      <p:ext uri="{BB962C8B-B14F-4D97-AF65-F5344CB8AC3E}">
        <p14:creationId xmlns:p14="http://schemas.microsoft.com/office/powerpoint/2010/main" val="2983355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6CBFC7-A4D4-4BFC-AA3C-B7D42C634817}" type="datetimeFigureOut">
              <a:rPr lang="en-US" smtClean="0"/>
              <a:t>7/1/2013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B180DE-F250-4ACD-BEBA-820DC43AA687}" type="slidenum">
              <a:rPr lang="en-US" smtClean="0"/>
              <a:t>‹#›</a:t>
            </a:fld>
            <a:endParaRPr lang="en-US"/>
          </a:p>
        </p:txBody>
      </p:sp>
    </p:spTree>
    <p:extLst>
      <p:ext uri="{BB962C8B-B14F-4D97-AF65-F5344CB8AC3E}">
        <p14:creationId xmlns:p14="http://schemas.microsoft.com/office/powerpoint/2010/main" val="1244380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1A8F5D-09CF-4B12-BCB2-FCB998BDD8B8}" type="datetimeFigureOut">
              <a:rPr lang="en-US" smtClean="0"/>
              <a:t>7/1/2013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339C3C-0F6E-4C9D-9BD6-336196307036}" type="slidenum">
              <a:rPr lang="en-US" smtClean="0"/>
              <a:t>‹#›</a:t>
            </a:fld>
            <a:endParaRPr lang="en-US"/>
          </a:p>
        </p:txBody>
      </p:sp>
    </p:spTree>
    <p:extLst>
      <p:ext uri="{BB962C8B-B14F-4D97-AF65-F5344CB8AC3E}">
        <p14:creationId xmlns:p14="http://schemas.microsoft.com/office/powerpoint/2010/main" val="19167046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6CBFC7-A4D4-4BFC-AA3C-B7D42C634817}" type="datetimeFigureOut">
              <a:rPr lang="en-US" smtClean="0"/>
              <a:t>7/1/2013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B180DE-F250-4ACD-BEBA-820DC43AA687}" type="slidenum">
              <a:rPr lang="en-US" smtClean="0"/>
              <a:t>‹#›</a:t>
            </a:fld>
            <a:endParaRPr lang="en-US"/>
          </a:p>
        </p:txBody>
      </p:sp>
    </p:spTree>
    <p:extLst>
      <p:ext uri="{BB962C8B-B14F-4D97-AF65-F5344CB8AC3E}">
        <p14:creationId xmlns:p14="http://schemas.microsoft.com/office/powerpoint/2010/main" val="25914775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6CBFC7-A4D4-4BFC-AA3C-B7D42C634817}" type="datetimeFigureOut">
              <a:rPr lang="en-US" smtClean="0"/>
              <a:t>7/1/2013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B180DE-F250-4ACD-BEBA-820DC43AA687}" type="slidenum">
              <a:rPr lang="en-US" smtClean="0"/>
              <a:t>‹#›</a:t>
            </a:fld>
            <a:endParaRPr lang="en-US"/>
          </a:p>
        </p:txBody>
      </p:sp>
    </p:spTree>
    <p:extLst>
      <p:ext uri="{BB962C8B-B14F-4D97-AF65-F5344CB8AC3E}">
        <p14:creationId xmlns:p14="http://schemas.microsoft.com/office/powerpoint/2010/main" val="3951539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6CBFC7-A4D4-4BFC-AA3C-B7D42C634817}" type="datetimeFigureOut">
              <a:rPr lang="en-US" smtClean="0"/>
              <a:t>7/1/2013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B180DE-F250-4ACD-BEBA-820DC43AA687}" type="slidenum">
              <a:rPr lang="en-US" smtClean="0"/>
              <a:t>‹#›</a:t>
            </a:fld>
            <a:endParaRPr lang="en-US"/>
          </a:p>
        </p:txBody>
      </p:sp>
    </p:spTree>
    <p:extLst>
      <p:ext uri="{BB962C8B-B14F-4D97-AF65-F5344CB8AC3E}">
        <p14:creationId xmlns:p14="http://schemas.microsoft.com/office/powerpoint/2010/main" val="1375403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6CBFC7-A4D4-4BFC-AA3C-B7D42C634817}" type="datetimeFigureOut">
              <a:rPr lang="en-US" smtClean="0"/>
              <a:t>7/1/2013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B180DE-F250-4ACD-BEBA-820DC43AA687}" type="slidenum">
              <a:rPr lang="en-US" smtClean="0"/>
              <a:t>‹#›</a:t>
            </a:fld>
            <a:endParaRPr lang="en-US"/>
          </a:p>
        </p:txBody>
      </p:sp>
    </p:spTree>
    <p:extLst>
      <p:ext uri="{BB962C8B-B14F-4D97-AF65-F5344CB8AC3E}">
        <p14:creationId xmlns:p14="http://schemas.microsoft.com/office/powerpoint/2010/main" val="3411874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6CBFC7-A4D4-4BFC-AA3C-B7D42C634817}" type="datetimeFigureOut">
              <a:rPr lang="en-US" smtClean="0"/>
              <a:t>7/1/2013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B180DE-F250-4ACD-BEBA-820DC43AA687}" type="slidenum">
              <a:rPr lang="en-US" smtClean="0"/>
              <a:t>‹#›</a:t>
            </a:fld>
            <a:endParaRPr lang="en-US"/>
          </a:p>
        </p:txBody>
      </p:sp>
    </p:spTree>
    <p:extLst>
      <p:ext uri="{BB962C8B-B14F-4D97-AF65-F5344CB8AC3E}">
        <p14:creationId xmlns:p14="http://schemas.microsoft.com/office/powerpoint/2010/main" val="35578763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6CBFC7-A4D4-4BFC-AA3C-B7D42C634817}" type="datetimeFigureOut">
              <a:rPr lang="en-US" smtClean="0"/>
              <a:t>7/1/2013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B180DE-F250-4ACD-BEBA-820DC43AA687}" type="slidenum">
              <a:rPr lang="en-US" smtClean="0"/>
              <a:t>‹#›</a:t>
            </a:fld>
            <a:endParaRPr lang="en-US"/>
          </a:p>
        </p:txBody>
      </p:sp>
    </p:spTree>
    <p:extLst>
      <p:ext uri="{BB962C8B-B14F-4D97-AF65-F5344CB8AC3E}">
        <p14:creationId xmlns:p14="http://schemas.microsoft.com/office/powerpoint/2010/main" val="35474748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Calibri" pitchFamily="34" charset="0"/>
              </a:defRPr>
            </a:lvl1p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Tree>
    <p:extLst>
      <p:ext uri="{BB962C8B-B14F-4D97-AF65-F5344CB8AC3E}">
        <p14:creationId xmlns:p14="http://schemas.microsoft.com/office/powerpoint/2010/main" val="3632879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Calibri" pitchFamily="34" charset="0"/>
              </a:defRPr>
            </a:lvl1pPr>
          </a:lstStyle>
          <a:p>
            <a:r>
              <a:rPr lang="de-DE" smtClean="0"/>
              <a:t>Titelmasterformat durch Klicken bearbeiten</a:t>
            </a:r>
            <a:endParaRPr lang="de-DE"/>
          </a:p>
        </p:txBody>
      </p:sp>
      <p:sp>
        <p:nvSpPr>
          <p:cNvPr id="3" name="Inhaltsplatzhalter 2"/>
          <p:cNvSpPr>
            <a:spLocks noGrp="1"/>
          </p:cNvSpPr>
          <p:nvPr>
            <p:ph idx="1"/>
          </p:nvPr>
        </p:nvSpPr>
        <p:spPr/>
        <p:txBody>
          <a:bodyPr/>
          <a:lstStyle>
            <a:lvl1pPr>
              <a:spcBef>
                <a:spcPts val="1200"/>
              </a:spcBef>
              <a:buFont typeface="Wingdings" pitchFamily="2" charset="2"/>
              <a:buChar char="§"/>
              <a:defRPr b="1">
                <a:latin typeface="Calibri" pitchFamily="34" charset="0"/>
              </a:defRPr>
            </a:lvl1pPr>
            <a:lvl2pPr>
              <a:defRPr>
                <a:latin typeface="Calibri" pitchFamily="34" charset="0"/>
              </a:defRPr>
            </a:lvl2pPr>
            <a:lvl3pPr>
              <a:buFont typeface="Wingdings" pitchFamily="2" charset="2"/>
              <a:buChar char="§"/>
              <a:defRPr>
                <a:latin typeface="Calibri" pitchFamily="34" charset="0"/>
              </a:defRPr>
            </a:lvl3pPr>
            <a:lvl4pPr>
              <a:defRPr>
                <a:latin typeface="Calibri" pitchFamily="34" charset="0"/>
              </a:defRPr>
            </a:lvl4pPr>
            <a:lvl5pPr>
              <a:defRPr>
                <a:latin typeface="Calibri" pitchFamily="34" charset="0"/>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82619350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41569438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321735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1A8F5D-09CF-4B12-BCB2-FCB998BDD8B8}" type="datetimeFigureOut">
              <a:rPr lang="en-US" smtClean="0"/>
              <a:t>7/1/2013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339C3C-0F6E-4C9D-9BD6-336196307036}" type="slidenum">
              <a:rPr lang="en-US" smtClean="0"/>
              <a:t>‹#›</a:t>
            </a:fld>
            <a:endParaRPr lang="en-US"/>
          </a:p>
        </p:txBody>
      </p:sp>
    </p:spTree>
    <p:extLst>
      <p:ext uri="{BB962C8B-B14F-4D97-AF65-F5344CB8AC3E}">
        <p14:creationId xmlns:p14="http://schemas.microsoft.com/office/powerpoint/2010/main" val="23030378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40259441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24199017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13134788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17193900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37498257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7761533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28600"/>
            <a:ext cx="2057400" cy="5897563"/>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28600"/>
            <a:ext cx="6019800" cy="5897563"/>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39082192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28600"/>
            <a:ext cx="8229600" cy="1143000"/>
          </a:xfrm>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457200" y="1600200"/>
            <a:ext cx="4038600" cy="4525963"/>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2139595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57200" y="228600"/>
            <a:ext cx="8229600" cy="1143000"/>
          </a:xfrm>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457200" y="1600200"/>
            <a:ext cx="4038600" cy="4525963"/>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quarter" idx="2"/>
          </p:nvPr>
        </p:nvSpPr>
        <p:spPr>
          <a:xfrm>
            <a:off x="4648200" y="1600200"/>
            <a:ext cx="4038600" cy="2185988"/>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Inhaltsplatzhalter 4"/>
          <p:cNvSpPr>
            <a:spLocks noGrp="1"/>
          </p:cNvSpPr>
          <p:nvPr>
            <p:ph sz="quarter" idx="3"/>
          </p:nvPr>
        </p:nvSpPr>
        <p:spPr>
          <a:xfrm>
            <a:off x="4648200" y="3938588"/>
            <a:ext cx="4038600" cy="218757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30998168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Calibri" pitchFamily="34" charset="0"/>
              </a:defRPr>
            </a:lvl1p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Tree>
    <p:extLst>
      <p:ext uri="{BB962C8B-B14F-4D97-AF65-F5344CB8AC3E}">
        <p14:creationId xmlns:p14="http://schemas.microsoft.com/office/powerpoint/2010/main" val="1524319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1A8F5D-09CF-4B12-BCB2-FCB998BDD8B8}" type="datetimeFigureOut">
              <a:rPr lang="en-US" smtClean="0"/>
              <a:t>7/1/2013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339C3C-0F6E-4C9D-9BD6-336196307036}" type="slidenum">
              <a:rPr lang="en-US" smtClean="0"/>
              <a:t>‹#›</a:t>
            </a:fld>
            <a:endParaRPr lang="en-US"/>
          </a:p>
        </p:txBody>
      </p:sp>
    </p:spTree>
    <p:extLst>
      <p:ext uri="{BB962C8B-B14F-4D97-AF65-F5344CB8AC3E}">
        <p14:creationId xmlns:p14="http://schemas.microsoft.com/office/powerpoint/2010/main" val="877512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Calibri" pitchFamily="34" charset="0"/>
              </a:defRPr>
            </a:lvl1pPr>
          </a:lstStyle>
          <a:p>
            <a:r>
              <a:rPr lang="de-DE" smtClean="0"/>
              <a:t>Titelmasterformat durch Klicken bearbeiten</a:t>
            </a:r>
            <a:endParaRPr lang="de-DE"/>
          </a:p>
        </p:txBody>
      </p:sp>
      <p:sp>
        <p:nvSpPr>
          <p:cNvPr id="3" name="Inhaltsplatzhalter 2"/>
          <p:cNvSpPr>
            <a:spLocks noGrp="1"/>
          </p:cNvSpPr>
          <p:nvPr>
            <p:ph idx="1"/>
          </p:nvPr>
        </p:nvSpPr>
        <p:spPr/>
        <p:txBody>
          <a:bodyPr/>
          <a:lstStyle>
            <a:lvl1pPr>
              <a:spcBef>
                <a:spcPts val="1200"/>
              </a:spcBef>
              <a:buFont typeface="Wingdings" pitchFamily="2" charset="2"/>
              <a:buChar char="§"/>
              <a:defRPr b="1">
                <a:latin typeface="Calibri" pitchFamily="34" charset="0"/>
              </a:defRPr>
            </a:lvl1pPr>
            <a:lvl2pPr>
              <a:defRPr>
                <a:latin typeface="Calibri" pitchFamily="34" charset="0"/>
              </a:defRPr>
            </a:lvl2pPr>
            <a:lvl3pPr>
              <a:buFont typeface="Wingdings" pitchFamily="2" charset="2"/>
              <a:buChar char="§"/>
              <a:defRPr>
                <a:latin typeface="Calibri" pitchFamily="34" charset="0"/>
              </a:defRPr>
            </a:lvl3pPr>
            <a:lvl4pPr>
              <a:defRPr>
                <a:latin typeface="Calibri" pitchFamily="34" charset="0"/>
              </a:defRPr>
            </a:lvl4pPr>
            <a:lvl5pPr>
              <a:defRPr>
                <a:latin typeface="Calibri" pitchFamily="34" charset="0"/>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757515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3093013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13291898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33982505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5837100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27701492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9540542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18303783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8163248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28600"/>
            <a:ext cx="2057400" cy="5897563"/>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28600"/>
            <a:ext cx="6019800" cy="5897563"/>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552594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1A8F5D-09CF-4B12-BCB2-FCB998BDD8B8}" type="datetimeFigureOut">
              <a:rPr lang="en-US" smtClean="0"/>
              <a:t>7/1/2013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339C3C-0F6E-4C9D-9BD6-336196307036}" type="slidenum">
              <a:rPr lang="en-US" smtClean="0"/>
              <a:t>‹#›</a:t>
            </a:fld>
            <a:endParaRPr lang="en-US"/>
          </a:p>
        </p:txBody>
      </p:sp>
    </p:spTree>
    <p:extLst>
      <p:ext uri="{BB962C8B-B14F-4D97-AF65-F5344CB8AC3E}">
        <p14:creationId xmlns:p14="http://schemas.microsoft.com/office/powerpoint/2010/main" val="42218161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28600"/>
            <a:ext cx="8229600" cy="1143000"/>
          </a:xfrm>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457200" y="1600200"/>
            <a:ext cx="4038600" cy="4525963"/>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27229537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57200" y="228600"/>
            <a:ext cx="8229600" cy="1143000"/>
          </a:xfrm>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457200" y="1600200"/>
            <a:ext cx="4038600" cy="4525963"/>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quarter" idx="2"/>
          </p:nvPr>
        </p:nvSpPr>
        <p:spPr>
          <a:xfrm>
            <a:off x="4648200" y="1600200"/>
            <a:ext cx="4038600" cy="2185988"/>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Inhaltsplatzhalter 4"/>
          <p:cNvSpPr>
            <a:spLocks noGrp="1"/>
          </p:cNvSpPr>
          <p:nvPr>
            <p:ph sz="quarter" idx="3"/>
          </p:nvPr>
        </p:nvSpPr>
        <p:spPr>
          <a:xfrm>
            <a:off x="4648200" y="3938588"/>
            <a:ext cx="4038600" cy="218757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28946174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Calibri" pitchFamily="34" charset="0"/>
              </a:defRPr>
            </a:lvl1p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smtClean="0"/>
              <a:t>Formatvorlage des Untertitelmasters durch Klicken bearbeiten</a:t>
            </a:r>
            <a:endParaRPr lang="de-DE"/>
          </a:p>
        </p:txBody>
      </p:sp>
    </p:spTree>
    <p:extLst>
      <p:ext uri="{BB962C8B-B14F-4D97-AF65-F5344CB8AC3E}">
        <p14:creationId xmlns:p14="http://schemas.microsoft.com/office/powerpoint/2010/main" val="36810984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Calibri" pitchFamily="34" charset="0"/>
              </a:defRPr>
            </a:lvl1pPr>
          </a:lstStyle>
          <a:p>
            <a:r>
              <a:rPr lang="de-DE" smtClean="0"/>
              <a:t>Titelmasterformat durch Klicken bearbeiten</a:t>
            </a:r>
            <a:endParaRPr lang="de-DE"/>
          </a:p>
        </p:txBody>
      </p:sp>
      <p:sp>
        <p:nvSpPr>
          <p:cNvPr id="3" name="Inhaltsplatzhalter 2"/>
          <p:cNvSpPr>
            <a:spLocks noGrp="1"/>
          </p:cNvSpPr>
          <p:nvPr>
            <p:ph idx="1"/>
          </p:nvPr>
        </p:nvSpPr>
        <p:spPr/>
        <p:txBody>
          <a:bodyPr/>
          <a:lstStyle>
            <a:lvl1pPr>
              <a:spcBef>
                <a:spcPts val="1200"/>
              </a:spcBef>
              <a:buFont typeface="Wingdings" pitchFamily="2" charset="2"/>
              <a:buChar char="§"/>
              <a:defRPr b="1">
                <a:latin typeface="Calibri" pitchFamily="34" charset="0"/>
              </a:defRPr>
            </a:lvl1pPr>
            <a:lvl2pPr>
              <a:defRPr>
                <a:latin typeface="Calibri" pitchFamily="34" charset="0"/>
              </a:defRPr>
            </a:lvl2pPr>
            <a:lvl3pPr>
              <a:buFont typeface="Wingdings" pitchFamily="2" charset="2"/>
              <a:buChar char="§"/>
              <a:defRPr>
                <a:latin typeface="Calibri" pitchFamily="34" charset="0"/>
              </a:defRPr>
            </a:lvl3pPr>
            <a:lvl4pPr>
              <a:defRPr>
                <a:latin typeface="Calibri" pitchFamily="34" charset="0"/>
              </a:defRPr>
            </a:lvl4pPr>
            <a:lvl5pPr>
              <a:defRPr>
                <a:latin typeface="Calibri" pitchFamily="34" charset="0"/>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69950455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25822657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16037952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8578544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24610920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3654900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978632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1A8F5D-09CF-4B12-BCB2-FCB998BDD8B8}" type="datetimeFigureOut">
              <a:rPr lang="en-US" smtClean="0"/>
              <a:t>7/1/2013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339C3C-0F6E-4C9D-9BD6-336196307036}" type="slidenum">
              <a:rPr lang="en-US" smtClean="0"/>
              <a:t>‹#›</a:t>
            </a:fld>
            <a:endParaRPr lang="en-US"/>
          </a:p>
        </p:txBody>
      </p:sp>
    </p:spTree>
    <p:extLst>
      <p:ext uri="{BB962C8B-B14F-4D97-AF65-F5344CB8AC3E}">
        <p14:creationId xmlns:p14="http://schemas.microsoft.com/office/powerpoint/2010/main" val="1809761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dirty="0" smtClean="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9560273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2235066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28600"/>
            <a:ext cx="2057400" cy="5897563"/>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28600"/>
            <a:ext cx="6019800" cy="5897563"/>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6419453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28600"/>
            <a:ext cx="8229600" cy="1143000"/>
          </a:xfrm>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457200" y="1600200"/>
            <a:ext cx="4038600" cy="4525963"/>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25532239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457200" y="228600"/>
            <a:ext cx="8229600" cy="1143000"/>
          </a:xfrm>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457200" y="1600200"/>
            <a:ext cx="4038600" cy="4525963"/>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quarter" idx="2"/>
          </p:nvPr>
        </p:nvSpPr>
        <p:spPr>
          <a:xfrm>
            <a:off x="4648200" y="1600200"/>
            <a:ext cx="4038600" cy="2185988"/>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Inhaltsplatzhalter 4"/>
          <p:cNvSpPr>
            <a:spLocks noGrp="1"/>
          </p:cNvSpPr>
          <p:nvPr>
            <p:ph sz="quarter" idx="3"/>
          </p:nvPr>
        </p:nvSpPr>
        <p:spPr>
          <a:xfrm>
            <a:off x="4648200" y="3938588"/>
            <a:ext cx="4038600" cy="218757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Rectangle 7"/>
          <p:cNvSpPr>
            <a:spLocks noGrp="1" noChangeArrowheads="1"/>
          </p:cNvSpPr>
          <p:nvPr>
            <p:ph type="ftr" sz="quarter" idx="10"/>
          </p:nvPr>
        </p:nvSpPr>
        <p:spPr>
          <a:xfrm>
            <a:off x="539750" y="6245225"/>
            <a:ext cx="4464050" cy="476250"/>
          </a:xfrm>
          <a:prstGeom prst="rect">
            <a:avLst/>
          </a:prstGeom>
          <a:ln/>
        </p:spPr>
        <p:txBody>
          <a:bodyPr/>
          <a:lstStyle>
            <a:lvl1pPr>
              <a:defRPr/>
            </a:lvl1pPr>
          </a:lstStyle>
          <a:p>
            <a:pPr>
              <a:defRPr/>
            </a:pPr>
            <a:r>
              <a:rPr lang="de-DE" dirty="0">
                <a:solidFill>
                  <a:srgbClr val="000000"/>
                </a:solidFill>
              </a:rPr>
              <a:t>Markus Zanker, University Klagenfurt, markus.zanker@uni-klu.ac.at</a:t>
            </a:r>
          </a:p>
        </p:txBody>
      </p:sp>
    </p:spTree>
    <p:extLst>
      <p:ext uri="{BB962C8B-B14F-4D97-AF65-F5344CB8AC3E}">
        <p14:creationId xmlns:p14="http://schemas.microsoft.com/office/powerpoint/2010/main" val="2283638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1A8F5D-09CF-4B12-BCB2-FCB998BDD8B8}" type="datetimeFigureOut">
              <a:rPr lang="en-US" smtClean="0"/>
              <a:t>7/1/2013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339C3C-0F6E-4C9D-9BD6-336196307036}" type="slidenum">
              <a:rPr lang="en-US" smtClean="0"/>
              <a:t>‹#›</a:t>
            </a:fld>
            <a:endParaRPr lang="en-US"/>
          </a:p>
        </p:txBody>
      </p:sp>
    </p:spTree>
    <p:extLst>
      <p:ext uri="{BB962C8B-B14F-4D97-AF65-F5344CB8AC3E}">
        <p14:creationId xmlns:p14="http://schemas.microsoft.com/office/powerpoint/2010/main" val="12261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1A8F5D-09CF-4B12-BCB2-FCB998BDD8B8}" type="datetimeFigureOut">
              <a:rPr lang="en-US" smtClean="0"/>
              <a:t>7/1/2013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339C3C-0F6E-4C9D-9BD6-336196307036}" type="slidenum">
              <a:rPr lang="en-US" smtClean="0"/>
              <a:t>‹#›</a:t>
            </a:fld>
            <a:endParaRPr lang="en-US"/>
          </a:p>
        </p:txBody>
      </p:sp>
    </p:spTree>
    <p:extLst>
      <p:ext uri="{BB962C8B-B14F-4D97-AF65-F5344CB8AC3E}">
        <p14:creationId xmlns:p14="http://schemas.microsoft.com/office/powerpoint/2010/main" val="3726247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1A8F5D-09CF-4B12-BCB2-FCB998BDD8B8}" type="datetimeFigureOut">
              <a:rPr lang="en-US" smtClean="0"/>
              <a:t>7/1/2013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339C3C-0F6E-4C9D-9BD6-336196307036}" type="slidenum">
              <a:rPr lang="en-US" smtClean="0"/>
              <a:t>‹#›</a:t>
            </a:fld>
            <a:endParaRPr lang="en-US"/>
          </a:p>
        </p:txBody>
      </p:sp>
    </p:spTree>
    <p:extLst>
      <p:ext uri="{BB962C8B-B14F-4D97-AF65-F5344CB8AC3E}">
        <p14:creationId xmlns:p14="http://schemas.microsoft.com/office/powerpoint/2010/main" val="1810072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7" name="Picture 11" descr="ppt_4-3_text-no-color.png"/>
          <p:cNvPicPr>
            <a:picLocks noChangeAspect="1"/>
          </p:cNvPicPr>
          <p:nvPr/>
        </p:nvPicPr>
        <p:blipFill>
          <a:blip r:embed="rId15" cstate="print"/>
          <a:srcRect/>
          <a:stretch>
            <a:fillRect/>
          </a:stretch>
        </p:blipFill>
        <p:spPr bwMode="auto">
          <a:xfrm>
            <a:off x="0" y="6405563"/>
            <a:ext cx="9144000" cy="452437"/>
          </a:xfrm>
          <a:prstGeom prst="rect">
            <a:avLst/>
          </a:prstGeom>
          <a:noFill/>
          <a:ln w="9525">
            <a:noFill/>
            <a:miter lim="800000"/>
            <a:headEnd/>
            <a:tailEnd/>
          </a:ln>
        </p:spPr>
      </p:pic>
      <p:sp>
        <p:nvSpPr>
          <p:cNvPr id="1028" name="Rectangle 4"/>
          <p:cNvSpPr>
            <a:spLocks noGrp="1" noChangeArrowheads="1"/>
          </p:cNvSpPr>
          <p:nvPr>
            <p:ph type="title"/>
          </p:nvPr>
        </p:nvSpPr>
        <p:spPr bwMode="auto">
          <a:xfrm>
            <a:off x="633413" y="177800"/>
            <a:ext cx="8205787" cy="1050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9" name="Rectangle 5"/>
          <p:cNvSpPr>
            <a:spLocks noGrp="1" noChangeArrowheads="1"/>
          </p:cNvSpPr>
          <p:nvPr>
            <p:ph type="body" idx="1"/>
          </p:nvPr>
        </p:nvSpPr>
        <p:spPr bwMode="auto">
          <a:xfrm>
            <a:off x="638175" y="1225550"/>
            <a:ext cx="8201025" cy="20017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Slide Number Placeholder 7"/>
          <p:cNvSpPr txBox="1">
            <a:spLocks/>
          </p:cNvSpPr>
          <p:nvPr/>
        </p:nvSpPr>
        <p:spPr>
          <a:xfrm>
            <a:off x="8591550" y="6124575"/>
            <a:ext cx="552450" cy="314325"/>
          </a:xfrm>
          <a:prstGeom prst="rect">
            <a:avLst/>
          </a:prstGeom>
        </p:spPr>
        <p:txBody>
          <a:bodyPr anchor="ctr"/>
          <a:lstStyle/>
          <a:p>
            <a:pPr algn="r" fontAlgn="base">
              <a:spcBef>
                <a:spcPct val="50000"/>
              </a:spcBef>
              <a:spcAft>
                <a:spcPct val="17000"/>
              </a:spcAft>
              <a:buClr>
                <a:srgbClr val="000000"/>
              </a:buClr>
              <a:buFont typeface="Wingdings" pitchFamily="2" charset="2"/>
              <a:buNone/>
            </a:pPr>
            <a:fld id="{4E75C7A2-4D03-4E3A-8789-D5A3CA26C55E}" type="slidenum">
              <a:rPr lang="en-US" sz="800">
                <a:solidFill>
                  <a:srgbClr val="B0B7BB"/>
                </a:solidFill>
                <a:ea typeface="ＭＳ Ｐゴシック" pitchFamily="34" charset="-128"/>
              </a:rPr>
              <a:pPr algn="r" fontAlgn="base">
                <a:spcBef>
                  <a:spcPct val="50000"/>
                </a:spcBef>
                <a:spcAft>
                  <a:spcPct val="17000"/>
                </a:spcAft>
                <a:buClr>
                  <a:srgbClr val="000000"/>
                </a:buClr>
                <a:buFont typeface="Wingdings" pitchFamily="2" charset="2"/>
                <a:buNone/>
              </a:pPr>
              <a:t>‹#›</a:t>
            </a:fld>
            <a:endParaRPr lang="en-US" sz="800">
              <a:solidFill>
                <a:srgbClr val="B0B7BB"/>
              </a:solidFill>
              <a:ea typeface="ＭＳ Ｐゴシック" pitchFamily="34" charset="-128"/>
            </a:endParaRPr>
          </a:p>
        </p:txBody>
      </p:sp>
      <p:sp>
        <p:nvSpPr>
          <p:cNvPr id="12" name="Rectangle 11"/>
          <p:cNvSpPr/>
          <p:nvPr/>
        </p:nvSpPr>
        <p:spPr bwMode="auto">
          <a:xfrm>
            <a:off x="0" y="201168"/>
            <a:ext cx="530352" cy="438912"/>
          </a:xfrm>
          <a:prstGeom prst="rect">
            <a:avLst/>
          </a:prstGeom>
          <a:solidFill>
            <a:srgbClr val="FF8917"/>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50000"/>
              </a:spcBef>
              <a:spcAft>
                <a:spcPct val="17000"/>
              </a:spcAft>
              <a:buClr>
                <a:srgbClr val="000000"/>
              </a:buClr>
              <a:buFont typeface="Wingdings" pitchFamily="2" charset="2"/>
              <a:buNone/>
            </a:pPr>
            <a:endParaRPr lang="en-US" sz="1400" smtClean="0">
              <a:solidFill>
                <a:srgbClr val="292929"/>
              </a:solidFill>
              <a:ea typeface="ＭＳ Ｐゴシック" pitchFamily="34" charset="-128"/>
            </a:endParaRPr>
          </a:p>
        </p:txBody>
      </p:sp>
      <p:sp>
        <p:nvSpPr>
          <p:cNvPr id="15" name="Rectangle 14"/>
          <p:cNvSpPr>
            <a:spLocks noChangeArrowheads="1"/>
          </p:cNvSpPr>
          <p:nvPr/>
        </p:nvSpPr>
        <p:spPr bwMode="auto">
          <a:xfrm>
            <a:off x="2819400" y="6553200"/>
            <a:ext cx="3505200" cy="304800"/>
          </a:xfrm>
          <a:prstGeom prst="rect">
            <a:avLst/>
          </a:prstGeom>
          <a:noFill/>
          <a:ln w="9525">
            <a:noFill/>
            <a:miter lim="800000"/>
            <a:headEnd/>
            <a:tailEnd/>
          </a:ln>
          <a:effectLst/>
        </p:spPr>
        <p:txBody>
          <a:bodyPr anchor="b"/>
          <a:lstStyle/>
          <a:p>
            <a:pPr algn="ctr" eaLnBrk="0" hangingPunct="0">
              <a:defRPr/>
            </a:pPr>
            <a:r>
              <a:rPr lang="en-US" sz="600" b="1" kern="0" dirty="0" smtClean="0">
                <a:solidFill>
                  <a:srgbClr val="52719E"/>
                </a:solidFill>
                <a:ea typeface="ＭＳ Ｐゴシック" pitchFamily="34" charset="-128"/>
              </a:rPr>
              <a:t/>
            </a:r>
            <a:br>
              <a:rPr lang="en-US" sz="600" b="1" kern="0" dirty="0" smtClean="0">
                <a:solidFill>
                  <a:srgbClr val="52719E"/>
                </a:solidFill>
                <a:ea typeface="ＭＳ Ｐゴシック" pitchFamily="34" charset="-128"/>
              </a:rPr>
            </a:br>
            <a:r>
              <a:rPr lang="en-US" sz="600" b="1" kern="0" dirty="0">
                <a:solidFill>
                  <a:srgbClr val="52719E"/>
                </a:solidFill>
                <a:ea typeface="ＭＳ Ｐゴシック" pitchFamily="34" charset="-128"/>
              </a:rPr>
              <a:t>Copyright © </a:t>
            </a:r>
            <a:r>
              <a:rPr lang="en-US" sz="600" b="1" kern="0" dirty="0" smtClean="0">
                <a:solidFill>
                  <a:srgbClr val="52719E"/>
                </a:solidFill>
                <a:ea typeface="ＭＳ Ｐゴシック" pitchFamily="34" charset="-128"/>
              </a:rPr>
              <a:t>2011, </a:t>
            </a:r>
            <a:r>
              <a:rPr lang="en-US" sz="600" b="1" kern="0" dirty="0">
                <a:solidFill>
                  <a:srgbClr val="52719E"/>
                </a:solidFill>
                <a:ea typeface="ＭＳ Ｐゴシック" pitchFamily="34" charset="-128"/>
              </a:rPr>
              <a:t>SAS Institute Inc. All rights reserved.</a:t>
            </a:r>
          </a:p>
        </p:txBody>
      </p:sp>
    </p:spTree>
    <p:extLst>
      <p:ext uri="{BB962C8B-B14F-4D97-AF65-F5344CB8AC3E}">
        <p14:creationId xmlns:p14="http://schemas.microsoft.com/office/powerpoint/2010/main" val="19554216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iming>
    <p:tnLst>
      <p:par>
        <p:cTn id="1" dur="indefinite" restart="never" nodeType="tmRoot"/>
      </p:par>
    </p:tnLst>
  </p:timing>
  <p:hf hdr="0" ftr="0" dt="0"/>
  <p:txStyles>
    <p:titleStyle>
      <a:lvl1pPr algn="l" rtl="0" eaLnBrk="1" fontAlgn="base" hangingPunct="1">
        <a:lnSpc>
          <a:spcPct val="83000"/>
        </a:lnSpc>
        <a:spcBef>
          <a:spcPct val="0"/>
        </a:spcBef>
        <a:spcAft>
          <a:spcPct val="0"/>
        </a:spcAft>
        <a:defRPr sz="3600" b="1">
          <a:solidFill>
            <a:srgbClr val="0053C3"/>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3600" b="1">
          <a:solidFill>
            <a:srgbClr val="0053C3"/>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p:titleStyle>
    <p:bodyStyle>
      <a:lvl1pPr marL="347663" indent="-347663" algn="l" rtl="0" eaLnBrk="1" fontAlgn="base" hangingPunct="1">
        <a:lnSpc>
          <a:spcPct val="90000"/>
        </a:lnSpc>
        <a:spcBef>
          <a:spcPct val="35000"/>
        </a:spcBef>
        <a:spcAft>
          <a:spcPct val="17000"/>
        </a:spcAft>
        <a:buClr>
          <a:schemeClr val="accent2"/>
        </a:buClr>
        <a:buFont typeface="Wingdings" pitchFamily="2" charset="2"/>
        <a:buChar char="§"/>
        <a:defRPr sz="2400">
          <a:solidFill>
            <a:srgbClr val="292929"/>
          </a:solidFill>
          <a:latin typeface="+mn-lt"/>
          <a:ea typeface="ＭＳ Ｐゴシック" pitchFamily="-112" charset="-128"/>
          <a:cs typeface="ＭＳ Ｐゴシック" pitchFamily="-112" charset="-128"/>
        </a:defRPr>
      </a:lvl1pPr>
      <a:lvl2pPr marL="684213" indent="-222250" algn="l" rtl="0" eaLnBrk="1" fontAlgn="base" hangingPunct="1">
        <a:lnSpc>
          <a:spcPct val="92000"/>
        </a:lnSpc>
        <a:spcBef>
          <a:spcPct val="17000"/>
        </a:spcBef>
        <a:spcAft>
          <a:spcPct val="17000"/>
        </a:spcAft>
        <a:buClr>
          <a:schemeClr val="accent2"/>
        </a:buClr>
        <a:buFont typeface="Wingdings" pitchFamily="2" charset="2"/>
        <a:buChar char="§"/>
        <a:defRPr sz="2000">
          <a:solidFill>
            <a:schemeClr val="bg2"/>
          </a:solidFill>
          <a:latin typeface="+mn-lt"/>
          <a:ea typeface="ＭＳ Ｐゴシック" pitchFamily="-112" charset="-128"/>
        </a:defRPr>
      </a:lvl2pPr>
      <a:lvl3pPr marL="1025525" indent="-227013" algn="l" rtl="0" eaLnBrk="1" fontAlgn="base" hangingPunct="1">
        <a:lnSpc>
          <a:spcPct val="92000"/>
        </a:lnSpc>
        <a:spcBef>
          <a:spcPct val="17000"/>
        </a:spcBef>
        <a:spcAft>
          <a:spcPct val="17000"/>
        </a:spcAft>
        <a:buClr>
          <a:schemeClr val="accent2"/>
        </a:buClr>
        <a:buFont typeface="Arial" pitchFamily="34" charset="0"/>
        <a:buChar char="»"/>
        <a:defRPr sz="2000">
          <a:solidFill>
            <a:schemeClr val="bg2"/>
          </a:solidFill>
          <a:latin typeface="+mn-lt"/>
          <a:ea typeface="ＭＳ Ｐゴシック" pitchFamily="-112" charset="-128"/>
        </a:defRPr>
      </a:lvl3pPr>
      <a:lvl4pPr marL="1600200" indent="-228600" algn="l" rtl="0" eaLnBrk="1" fontAlgn="base" hangingPunct="1">
        <a:spcBef>
          <a:spcPct val="20000"/>
        </a:spcBef>
        <a:spcAft>
          <a:spcPct val="0"/>
        </a:spcAft>
        <a:buClr>
          <a:schemeClr val="accent2"/>
        </a:buClr>
        <a:buFont typeface="Arial" pitchFamily="34" charset="0"/>
        <a:buChar char="»"/>
        <a:defRPr sz="2000">
          <a:solidFill>
            <a:schemeClr val="bg2"/>
          </a:solidFill>
          <a:latin typeface="+mn-lt"/>
          <a:ea typeface="ＭＳ Ｐゴシック" pitchFamily="-112" charset="-128"/>
        </a:defRPr>
      </a:lvl4pPr>
      <a:lvl5pPr marL="2057400" indent="-228600" algn="l" rtl="0" eaLnBrk="1" fontAlgn="base" hangingPunct="1">
        <a:spcBef>
          <a:spcPct val="20000"/>
        </a:spcBef>
        <a:spcAft>
          <a:spcPct val="0"/>
        </a:spcAft>
        <a:buClr>
          <a:schemeClr val="accent2"/>
        </a:buClr>
        <a:buFont typeface="Arial" pitchFamily="34" charset="0"/>
        <a:buChar char="–"/>
        <a:defRPr sz="2000">
          <a:solidFill>
            <a:schemeClr val="bg2"/>
          </a:solidFill>
          <a:latin typeface="+mn-lt"/>
          <a:ea typeface="ＭＳ Ｐゴシック" pitchFamily="-112"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CBFC7-A4D4-4BFC-AA3C-B7D42C634817}" type="datetimeFigureOut">
              <a:rPr lang="en-US" smtClean="0"/>
              <a:t>7/1/2013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B180DE-F250-4ACD-BEBA-820DC43AA687}" type="slidenum">
              <a:rPr lang="en-US" smtClean="0"/>
              <a:t>‹#›</a:t>
            </a:fld>
            <a:endParaRPr lang="en-US"/>
          </a:p>
        </p:txBody>
      </p:sp>
    </p:spTree>
    <p:extLst>
      <p:ext uri="{BB962C8B-B14F-4D97-AF65-F5344CB8AC3E}">
        <p14:creationId xmlns:p14="http://schemas.microsoft.com/office/powerpoint/2010/main" val="176192316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err="1" smtClean="0"/>
              <a:t>This</a:t>
            </a:r>
            <a:r>
              <a:rPr lang="de-DE" dirty="0" smtClean="0"/>
              <a:t> </a:t>
            </a:r>
            <a:r>
              <a:rPr lang="de-DE" dirty="0" err="1" smtClean="0"/>
              <a:t>section</a:t>
            </a:r>
            <a:r>
              <a:rPr lang="de-DE" dirty="0" smtClean="0"/>
              <a:t> </a:t>
            </a:r>
          </a:p>
        </p:txBody>
      </p:sp>
      <p:sp>
        <p:nvSpPr>
          <p:cNvPr id="4100" name="Line 4"/>
          <p:cNvSpPr>
            <a:spLocks noChangeShapeType="1"/>
          </p:cNvSpPr>
          <p:nvPr/>
        </p:nvSpPr>
        <p:spPr bwMode="auto">
          <a:xfrm>
            <a:off x="533400" y="1219200"/>
            <a:ext cx="8001000" cy="0"/>
          </a:xfrm>
          <a:prstGeom prst="line">
            <a:avLst/>
          </a:prstGeom>
          <a:noFill/>
          <a:ln w="9525">
            <a:solidFill>
              <a:srgbClr val="003366"/>
            </a:solidFill>
            <a:round/>
            <a:headEnd/>
            <a:tailEnd/>
          </a:ln>
          <a:effectLst/>
        </p:spPr>
        <p:txBody>
          <a:bodyPr/>
          <a:lstStyle/>
          <a:p>
            <a:pPr fontAlgn="base">
              <a:spcBef>
                <a:spcPct val="0"/>
              </a:spcBef>
              <a:spcAft>
                <a:spcPct val="0"/>
              </a:spcAft>
              <a:defRPr/>
            </a:pPr>
            <a:endParaRPr lang="de-DE" b="1" dirty="0">
              <a:solidFill>
                <a:srgbClr val="000000"/>
              </a:solidFill>
            </a:endParaRPr>
          </a:p>
        </p:txBody>
      </p:sp>
      <p:sp>
        <p:nvSpPr>
          <p:cNvPr id="4101" name="Text Box 5"/>
          <p:cNvSpPr txBox="1">
            <a:spLocks noChangeArrowheads="1"/>
          </p:cNvSpPr>
          <p:nvPr/>
        </p:nvSpPr>
        <p:spPr bwMode="auto">
          <a:xfrm>
            <a:off x="7907338" y="6248400"/>
            <a:ext cx="696912" cy="244475"/>
          </a:xfrm>
          <a:prstGeom prst="rect">
            <a:avLst/>
          </a:prstGeom>
          <a:noFill/>
          <a:ln w="9525">
            <a:noFill/>
            <a:miter lim="800000"/>
            <a:headEnd/>
            <a:tailEnd/>
          </a:ln>
          <a:effectLst/>
        </p:spPr>
        <p:txBody>
          <a:bodyPr wrap="none">
            <a:spAutoFit/>
          </a:bodyPr>
          <a:lstStyle/>
          <a:p>
            <a:pPr fontAlgn="base">
              <a:spcBef>
                <a:spcPct val="0"/>
              </a:spcBef>
              <a:spcAft>
                <a:spcPct val="0"/>
              </a:spcAft>
              <a:defRPr/>
            </a:pPr>
            <a:r>
              <a:rPr lang="de-DE" sz="1000" dirty="0">
                <a:solidFill>
                  <a:srgbClr val="000000"/>
                </a:solidFill>
              </a:rPr>
              <a:t>- </a:t>
            </a:r>
            <a:fld id="{2E9B48F2-B8AA-4947-B56E-BF420C312FAC}" type="slidenum">
              <a:rPr lang="de-DE" sz="1000">
                <a:solidFill>
                  <a:srgbClr val="000000"/>
                </a:solidFill>
              </a:rPr>
              <a:pPr fontAlgn="base">
                <a:spcBef>
                  <a:spcPct val="0"/>
                </a:spcBef>
                <a:spcAft>
                  <a:spcPct val="0"/>
                </a:spcAft>
                <a:defRPr/>
              </a:pPr>
              <a:t>‹#›</a:t>
            </a:fld>
            <a:r>
              <a:rPr lang="de-DE" sz="1000" dirty="0">
                <a:solidFill>
                  <a:srgbClr val="000000"/>
                </a:solidFill>
              </a:rPr>
              <a:t> -</a:t>
            </a:r>
          </a:p>
        </p:txBody>
      </p:sp>
      <p:sp>
        <p:nvSpPr>
          <p:cNvPr id="4102" name="Line 6"/>
          <p:cNvSpPr>
            <a:spLocks noChangeShapeType="1"/>
          </p:cNvSpPr>
          <p:nvPr/>
        </p:nvSpPr>
        <p:spPr bwMode="auto">
          <a:xfrm>
            <a:off x="609600" y="6096000"/>
            <a:ext cx="8001000" cy="0"/>
          </a:xfrm>
          <a:prstGeom prst="line">
            <a:avLst/>
          </a:prstGeom>
          <a:noFill/>
          <a:ln w="9525">
            <a:solidFill>
              <a:srgbClr val="003366"/>
            </a:solidFill>
            <a:round/>
            <a:headEnd/>
            <a:tailEnd/>
          </a:ln>
          <a:effectLst/>
        </p:spPr>
        <p:txBody>
          <a:bodyPr/>
          <a:lstStyle/>
          <a:p>
            <a:pPr fontAlgn="base">
              <a:spcBef>
                <a:spcPct val="0"/>
              </a:spcBef>
              <a:spcAft>
                <a:spcPct val="0"/>
              </a:spcAft>
              <a:defRPr/>
            </a:pPr>
            <a:endParaRPr lang="de-DE" b="1" dirty="0">
              <a:solidFill>
                <a:srgbClr val="000000"/>
              </a:solidFill>
            </a:endParaRPr>
          </a:p>
        </p:txBody>
      </p:sp>
      <p:sp>
        <p:nvSpPr>
          <p:cNvPr id="8" name="Footer Placeholder 7"/>
          <p:cNvSpPr>
            <a:spLocks noGrp="1" noChangeArrowheads="1"/>
          </p:cNvSpPr>
          <p:nvPr>
            <p:ph type="ftr" sz="quarter" idx="3"/>
          </p:nvPr>
        </p:nvSpPr>
        <p:spPr>
          <a:xfrm>
            <a:off x="539750" y="6245225"/>
            <a:ext cx="4464050" cy="476250"/>
          </a:xfrm>
          <a:prstGeom prst="rect">
            <a:avLst/>
          </a:prstGeom>
          <a:ln/>
        </p:spPr>
        <p:txBody>
          <a:bodyPr/>
          <a:lstStyle>
            <a:lvl1pPr>
              <a:defRPr sz="1000" b="0">
                <a:latin typeface="Calibri" pitchFamily="34" charset="0"/>
              </a:defRPr>
            </a:lvl1pPr>
          </a:lstStyle>
          <a:p>
            <a:pPr fontAlgn="base">
              <a:spcBef>
                <a:spcPct val="0"/>
              </a:spcBef>
              <a:spcAft>
                <a:spcPct val="0"/>
              </a:spcAft>
              <a:defRPr/>
            </a:pPr>
            <a:r>
              <a:rPr lang="en-US" dirty="0" smtClean="0">
                <a:solidFill>
                  <a:srgbClr val="000000"/>
                </a:solidFill>
              </a:rPr>
              <a:t>Tutorial: Introduction to Recommender Systems, ACM SAC 2010</a:t>
            </a:r>
            <a:endParaRPr lang="en-US" dirty="0">
              <a:solidFill>
                <a:srgbClr val="000000"/>
              </a:solidFill>
            </a:endParaRPr>
          </a:p>
        </p:txBody>
      </p:sp>
    </p:spTree>
    <p:extLst>
      <p:ext uri="{BB962C8B-B14F-4D97-AF65-F5344CB8AC3E}">
        <p14:creationId xmlns:p14="http://schemas.microsoft.com/office/powerpoint/2010/main" val="7999516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sldNum="0" hdr="0" dt="0"/>
  <p:txStyles>
    <p:titleStyle>
      <a:lvl1pPr algn="l" rtl="0" eaLnBrk="0" fontAlgn="base" hangingPunct="0">
        <a:spcBef>
          <a:spcPct val="0"/>
        </a:spcBef>
        <a:spcAft>
          <a:spcPct val="0"/>
        </a:spcAft>
        <a:defRPr sz="2400" b="1">
          <a:solidFill>
            <a:srgbClr val="003366"/>
          </a:solidFill>
          <a:latin typeface="+mj-lt"/>
          <a:ea typeface="+mj-ea"/>
          <a:cs typeface="+mj-cs"/>
        </a:defRPr>
      </a:lvl1pPr>
      <a:lvl2pPr algn="l" rtl="0" eaLnBrk="0" fontAlgn="base" hangingPunct="0">
        <a:spcBef>
          <a:spcPct val="0"/>
        </a:spcBef>
        <a:spcAft>
          <a:spcPct val="0"/>
        </a:spcAft>
        <a:defRPr sz="2400" b="1">
          <a:solidFill>
            <a:srgbClr val="003366"/>
          </a:solidFill>
          <a:latin typeface="Verdana" pitchFamily="34" charset="0"/>
        </a:defRPr>
      </a:lvl2pPr>
      <a:lvl3pPr algn="l" rtl="0" eaLnBrk="0" fontAlgn="base" hangingPunct="0">
        <a:spcBef>
          <a:spcPct val="0"/>
        </a:spcBef>
        <a:spcAft>
          <a:spcPct val="0"/>
        </a:spcAft>
        <a:defRPr sz="2400" b="1">
          <a:solidFill>
            <a:srgbClr val="003366"/>
          </a:solidFill>
          <a:latin typeface="Verdana" pitchFamily="34" charset="0"/>
        </a:defRPr>
      </a:lvl3pPr>
      <a:lvl4pPr algn="l" rtl="0" eaLnBrk="0" fontAlgn="base" hangingPunct="0">
        <a:spcBef>
          <a:spcPct val="0"/>
        </a:spcBef>
        <a:spcAft>
          <a:spcPct val="0"/>
        </a:spcAft>
        <a:defRPr sz="2400" b="1">
          <a:solidFill>
            <a:srgbClr val="003366"/>
          </a:solidFill>
          <a:latin typeface="Verdana" pitchFamily="34" charset="0"/>
        </a:defRPr>
      </a:lvl4pPr>
      <a:lvl5pPr algn="l" rtl="0" eaLnBrk="0" fontAlgn="base" hangingPunct="0">
        <a:spcBef>
          <a:spcPct val="0"/>
        </a:spcBef>
        <a:spcAft>
          <a:spcPct val="0"/>
        </a:spcAft>
        <a:defRPr sz="2400" b="1">
          <a:solidFill>
            <a:srgbClr val="003366"/>
          </a:solidFill>
          <a:latin typeface="Verdana" pitchFamily="34" charset="0"/>
        </a:defRPr>
      </a:lvl5pPr>
      <a:lvl6pPr marL="457200" algn="l" rtl="0" fontAlgn="base">
        <a:spcBef>
          <a:spcPct val="0"/>
        </a:spcBef>
        <a:spcAft>
          <a:spcPct val="0"/>
        </a:spcAft>
        <a:defRPr sz="2400" b="1">
          <a:solidFill>
            <a:srgbClr val="003366"/>
          </a:solidFill>
          <a:latin typeface="Verdana" pitchFamily="34" charset="0"/>
        </a:defRPr>
      </a:lvl6pPr>
      <a:lvl7pPr marL="914400" algn="l" rtl="0" fontAlgn="base">
        <a:spcBef>
          <a:spcPct val="0"/>
        </a:spcBef>
        <a:spcAft>
          <a:spcPct val="0"/>
        </a:spcAft>
        <a:defRPr sz="2400" b="1">
          <a:solidFill>
            <a:srgbClr val="003366"/>
          </a:solidFill>
          <a:latin typeface="Verdana" pitchFamily="34" charset="0"/>
        </a:defRPr>
      </a:lvl7pPr>
      <a:lvl8pPr marL="1371600" algn="l" rtl="0" fontAlgn="base">
        <a:spcBef>
          <a:spcPct val="0"/>
        </a:spcBef>
        <a:spcAft>
          <a:spcPct val="0"/>
        </a:spcAft>
        <a:defRPr sz="2400" b="1">
          <a:solidFill>
            <a:srgbClr val="003366"/>
          </a:solidFill>
          <a:latin typeface="Verdana" pitchFamily="34" charset="0"/>
        </a:defRPr>
      </a:lvl8pPr>
      <a:lvl9pPr marL="1828800" algn="l" rtl="0" fontAlgn="base">
        <a:spcBef>
          <a:spcPct val="0"/>
        </a:spcBef>
        <a:spcAft>
          <a:spcPct val="0"/>
        </a:spcAft>
        <a:defRPr sz="2400" b="1">
          <a:solidFill>
            <a:srgbClr val="003366"/>
          </a:solidFill>
          <a:latin typeface="Verdana" pitchFamily="34" charset="0"/>
        </a:defRPr>
      </a:lvl9pPr>
    </p:titleStyle>
    <p:bodyStyle>
      <a:lvl1pPr marL="342900" indent="-342900" algn="l" rtl="0" eaLnBrk="0" fontAlgn="base" hangingPunct="0">
        <a:spcBef>
          <a:spcPts val="1200"/>
        </a:spcBef>
        <a:spcAft>
          <a:spcPct val="0"/>
        </a:spcAft>
        <a:buChar char="•"/>
        <a:defRPr sz="2000">
          <a:solidFill>
            <a:srgbClr val="003366"/>
          </a:solidFill>
          <a:latin typeface="+mn-lt"/>
          <a:ea typeface="+mn-ea"/>
          <a:cs typeface="+mn-cs"/>
        </a:defRPr>
      </a:lvl1pPr>
      <a:lvl2pPr marL="742950" indent="-285750" algn="l" rtl="0" eaLnBrk="0" fontAlgn="base" hangingPunct="0">
        <a:spcBef>
          <a:spcPct val="20000"/>
        </a:spcBef>
        <a:spcAft>
          <a:spcPct val="0"/>
        </a:spcAft>
        <a:buChar char="–"/>
        <a:defRPr>
          <a:solidFill>
            <a:srgbClr val="003366"/>
          </a:solidFill>
          <a:latin typeface="+mn-lt"/>
        </a:defRPr>
      </a:lvl2pPr>
      <a:lvl3pPr marL="1143000" indent="-228600" algn="l" rtl="0" eaLnBrk="0" fontAlgn="base" hangingPunct="0">
        <a:spcBef>
          <a:spcPct val="20000"/>
        </a:spcBef>
        <a:spcAft>
          <a:spcPct val="0"/>
        </a:spcAft>
        <a:buChar char="•"/>
        <a:defRPr sz="1700">
          <a:solidFill>
            <a:srgbClr val="003366"/>
          </a:solidFill>
          <a:latin typeface="+mn-lt"/>
        </a:defRPr>
      </a:lvl3pPr>
      <a:lvl4pPr marL="1600200" indent="-228600" algn="l" rtl="0" eaLnBrk="0" fontAlgn="base" hangingPunct="0">
        <a:spcBef>
          <a:spcPct val="20000"/>
        </a:spcBef>
        <a:spcAft>
          <a:spcPct val="0"/>
        </a:spcAft>
        <a:buChar char="–"/>
        <a:defRPr sz="1700">
          <a:solidFill>
            <a:srgbClr val="003366"/>
          </a:solidFill>
          <a:latin typeface="+mn-lt"/>
          <a:ea typeface="Times New Roman" pitchFamily="18" charset="0"/>
          <a:cs typeface="Helvetica" pitchFamily="34" charset="0"/>
        </a:defRPr>
      </a:lvl4pPr>
      <a:lvl5pPr marL="2057400" indent="-228600" algn="l" rtl="0" eaLnBrk="0" fontAlgn="base" hangingPunct="0">
        <a:spcBef>
          <a:spcPct val="20000"/>
        </a:spcBef>
        <a:spcAft>
          <a:spcPct val="0"/>
        </a:spcAft>
        <a:buChar char="»"/>
        <a:defRPr sz="1700">
          <a:solidFill>
            <a:srgbClr val="003366"/>
          </a:solidFill>
          <a:latin typeface="+mn-lt"/>
          <a:ea typeface="Times New Roman" pitchFamily="18" charset="0"/>
          <a:cs typeface="Helvetica" pitchFamily="34" charset="0"/>
        </a:defRPr>
      </a:lvl5pPr>
      <a:lvl6pPr marL="25146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6pPr>
      <a:lvl7pPr marL="29718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7pPr>
      <a:lvl8pPr marL="34290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8pPr>
      <a:lvl9pPr marL="38862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err="1" smtClean="0"/>
              <a:t>This</a:t>
            </a:r>
            <a:r>
              <a:rPr lang="de-DE" dirty="0" smtClean="0"/>
              <a:t> </a:t>
            </a:r>
            <a:r>
              <a:rPr lang="de-DE" dirty="0" err="1" smtClean="0"/>
              <a:t>section</a:t>
            </a:r>
            <a:r>
              <a:rPr lang="de-DE" dirty="0" smtClean="0"/>
              <a:t> </a:t>
            </a:r>
          </a:p>
        </p:txBody>
      </p:sp>
      <p:sp>
        <p:nvSpPr>
          <p:cNvPr id="4100" name="Line 4"/>
          <p:cNvSpPr>
            <a:spLocks noChangeShapeType="1"/>
          </p:cNvSpPr>
          <p:nvPr/>
        </p:nvSpPr>
        <p:spPr bwMode="auto">
          <a:xfrm>
            <a:off x="533400" y="1219200"/>
            <a:ext cx="8001000" cy="0"/>
          </a:xfrm>
          <a:prstGeom prst="line">
            <a:avLst/>
          </a:prstGeom>
          <a:noFill/>
          <a:ln w="9525">
            <a:solidFill>
              <a:srgbClr val="003366"/>
            </a:solidFill>
            <a:round/>
            <a:headEnd/>
            <a:tailEnd/>
          </a:ln>
          <a:effectLst/>
        </p:spPr>
        <p:txBody>
          <a:bodyPr/>
          <a:lstStyle/>
          <a:p>
            <a:pPr fontAlgn="base">
              <a:spcBef>
                <a:spcPct val="0"/>
              </a:spcBef>
              <a:spcAft>
                <a:spcPct val="0"/>
              </a:spcAft>
              <a:defRPr/>
            </a:pPr>
            <a:endParaRPr lang="de-DE" b="1" dirty="0">
              <a:solidFill>
                <a:srgbClr val="000000"/>
              </a:solidFill>
            </a:endParaRPr>
          </a:p>
        </p:txBody>
      </p:sp>
      <p:sp>
        <p:nvSpPr>
          <p:cNvPr id="4101" name="Text Box 5"/>
          <p:cNvSpPr txBox="1">
            <a:spLocks noChangeArrowheads="1"/>
          </p:cNvSpPr>
          <p:nvPr/>
        </p:nvSpPr>
        <p:spPr bwMode="auto">
          <a:xfrm>
            <a:off x="7907338" y="6248400"/>
            <a:ext cx="696912" cy="244475"/>
          </a:xfrm>
          <a:prstGeom prst="rect">
            <a:avLst/>
          </a:prstGeom>
          <a:noFill/>
          <a:ln w="9525">
            <a:noFill/>
            <a:miter lim="800000"/>
            <a:headEnd/>
            <a:tailEnd/>
          </a:ln>
          <a:effectLst/>
        </p:spPr>
        <p:txBody>
          <a:bodyPr wrap="none">
            <a:spAutoFit/>
          </a:bodyPr>
          <a:lstStyle/>
          <a:p>
            <a:pPr fontAlgn="base">
              <a:spcBef>
                <a:spcPct val="0"/>
              </a:spcBef>
              <a:spcAft>
                <a:spcPct val="0"/>
              </a:spcAft>
              <a:defRPr/>
            </a:pPr>
            <a:r>
              <a:rPr lang="de-DE" sz="1000" dirty="0">
                <a:solidFill>
                  <a:srgbClr val="000000"/>
                </a:solidFill>
              </a:rPr>
              <a:t>- </a:t>
            </a:r>
            <a:fld id="{2E9B48F2-B8AA-4947-B56E-BF420C312FAC}" type="slidenum">
              <a:rPr lang="de-DE" sz="1000">
                <a:solidFill>
                  <a:srgbClr val="000000"/>
                </a:solidFill>
              </a:rPr>
              <a:pPr fontAlgn="base">
                <a:spcBef>
                  <a:spcPct val="0"/>
                </a:spcBef>
                <a:spcAft>
                  <a:spcPct val="0"/>
                </a:spcAft>
                <a:defRPr/>
              </a:pPr>
              <a:t>‹#›</a:t>
            </a:fld>
            <a:r>
              <a:rPr lang="de-DE" sz="1000" dirty="0">
                <a:solidFill>
                  <a:srgbClr val="000000"/>
                </a:solidFill>
              </a:rPr>
              <a:t> -</a:t>
            </a:r>
          </a:p>
        </p:txBody>
      </p:sp>
      <p:sp>
        <p:nvSpPr>
          <p:cNvPr id="4102" name="Line 6"/>
          <p:cNvSpPr>
            <a:spLocks noChangeShapeType="1"/>
          </p:cNvSpPr>
          <p:nvPr/>
        </p:nvSpPr>
        <p:spPr bwMode="auto">
          <a:xfrm>
            <a:off x="609600" y="6096000"/>
            <a:ext cx="8001000" cy="0"/>
          </a:xfrm>
          <a:prstGeom prst="line">
            <a:avLst/>
          </a:prstGeom>
          <a:noFill/>
          <a:ln w="9525">
            <a:solidFill>
              <a:srgbClr val="003366"/>
            </a:solidFill>
            <a:round/>
            <a:headEnd/>
            <a:tailEnd/>
          </a:ln>
          <a:effectLst/>
        </p:spPr>
        <p:txBody>
          <a:bodyPr/>
          <a:lstStyle/>
          <a:p>
            <a:pPr fontAlgn="base">
              <a:spcBef>
                <a:spcPct val="0"/>
              </a:spcBef>
              <a:spcAft>
                <a:spcPct val="0"/>
              </a:spcAft>
              <a:defRPr/>
            </a:pPr>
            <a:endParaRPr lang="de-DE" b="1" dirty="0">
              <a:solidFill>
                <a:srgbClr val="000000"/>
              </a:solidFill>
            </a:endParaRPr>
          </a:p>
        </p:txBody>
      </p:sp>
      <p:sp>
        <p:nvSpPr>
          <p:cNvPr id="8" name="Footer Placeholder 7"/>
          <p:cNvSpPr>
            <a:spLocks noGrp="1" noChangeArrowheads="1"/>
          </p:cNvSpPr>
          <p:nvPr>
            <p:ph type="ftr" sz="quarter" idx="3"/>
          </p:nvPr>
        </p:nvSpPr>
        <p:spPr>
          <a:xfrm>
            <a:off x="539750" y="6245225"/>
            <a:ext cx="4464050" cy="476250"/>
          </a:xfrm>
          <a:prstGeom prst="rect">
            <a:avLst/>
          </a:prstGeom>
          <a:ln/>
        </p:spPr>
        <p:txBody>
          <a:bodyPr/>
          <a:lstStyle>
            <a:lvl1pPr>
              <a:defRPr sz="1000" b="0">
                <a:latin typeface="Calibri" pitchFamily="34" charset="0"/>
              </a:defRPr>
            </a:lvl1pPr>
          </a:lstStyle>
          <a:p>
            <a:pPr fontAlgn="base">
              <a:spcBef>
                <a:spcPct val="0"/>
              </a:spcBef>
              <a:spcAft>
                <a:spcPct val="0"/>
              </a:spcAft>
              <a:defRPr/>
            </a:pPr>
            <a:r>
              <a:rPr lang="en-US" dirty="0" smtClean="0">
                <a:solidFill>
                  <a:srgbClr val="000000"/>
                </a:solidFill>
              </a:rPr>
              <a:t>Tutorial: Introduction to Recommender Systems, ACM SAC 2010</a:t>
            </a:r>
            <a:endParaRPr lang="en-US" dirty="0">
              <a:solidFill>
                <a:srgbClr val="000000"/>
              </a:solidFill>
            </a:endParaRPr>
          </a:p>
        </p:txBody>
      </p:sp>
    </p:spTree>
    <p:extLst>
      <p:ext uri="{BB962C8B-B14F-4D97-AF65-F5344CB8AC3E}">
        <p14:creationId xmlns:p14="http://schemas.microsoft.com/office/powerpoint/2010/main" val="7070840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Lst>
  <p:hf sldNum="0" hdr="0" dt="0"/>
  <p:txStyles>
    <p:titleStyle>
      <a:lvl1pPr algn="l" rtl="0" eaLnBrk="0" fontAlgn="base" hangingPunct="0">
        <a:spcBef>
          <a:spcPct val="0"/>
        </a:spcBef>
        <a:spcAft>
          <a:spcPct val="0"/>
        </a:spcAft>
        <a:defRPr sz="2400" b="1">
          <a:solidFill>
            <a:srgbClr val="003366"/>
          </a:solidFill>
          <a:latin typeface="+mj-lt"/>
          <a:ea typeface="+mj-ea"/>
          <a:cs typeface="+mj-cs"/>
        </a:defRPr>
      </a:lvl1pPr>
      <a:lvl2pPr algn="l" rtl="0" eaLnBrk="0" fontAlgn="base" hangingPunct="0">
        <a:spcBef>
          <a:spcPct val="0"/>
        </a:spcBef>
        <a:spcAft>
          <a:spcPct val="0"/>
        </a:spcAft>
        <a:defRPr sz="2400" b="1">
          <a:solidFill>
            <a:srgbClr val="003366"/>
          </a:solidFill>
          <a:latin typeface="Verdana" pitchFamily="34" charset="0"/>
        </a:defRPr>
      </a:lvl2pPr>
      <a:lvl3pPr algn="l" rtl="0" eaLnBrk="0" fontAlgn="base" hangingPunct="0">
        <a:spcBef>
          <a:spcPct val="0"/>
        </a:spcBef>
        <a:spcAft>
          <a:spcPct val="0"/>
        </a:spcAft>
        <a:defRPr sz="2400" b="1">
          <a:solidFill>
            <a:srgbClr val="003366"/>
          </a:solidFill>
          <a:latin typeface="Verdana" pitchFamily="34" charset="0"/>
        </a:defRPr>
      </a:lvl3pPr>
      <a:lvl4pPr algn="l" rtl="0" eaLnBrk="0" fontAlgn="base" hangingPunct="0">
        <a:spcBef>
          <a:spcPct val="0"/>
        </a:spcBef>
        <a:spcAft>
          <a:spcPct val="0"/>
        </a:spcAft>
        <a:defRPr sz="2400" b="1">
          <a:solidFill>
            <a:srgbClr val="003366"/>
          </a:solidFill>
          <a:latin typeface="Verdana" pitchFamily="34" charset="0"/>
        </a:defRPr>
      </a:lvl4pPr>
      <a:lvl5pPr algn="l" rtl="0" eaLnBrk="0" fontAlgn="base" hangingPunct="0">
        <a:spcBef>
          <a:spcPct val="0"/>
        </a:spcBef>
        <a:spcAft>
          <a:spcPct val="0"/>
        </a:spcAft>
        <a:defRPr sz="2400" b="1">
          <a:solidFill>
            <a:srgbClr val="003366"/>
          </a:solidFill>
          <a:latin typeface="Verdana" pitchFamily="34" charset="0"/>
        </a:defRPr>
      </a:lvl5pPr>
      <a:lvl6pPr marL="457200" algn="l" rtl="0" fontAlgn="base">
        <a:spcBef>
          <a:spcPct val="0"/>
        </a:spcBef>
        <a:spcAft>
          <a:spcPct val="0"/>
        </a:spcAft>
        <a:defRPr sz="2400" b="1">
          <a:solidFill>
            <a:srgbClr val="003366"/>
          </a:solidFill>
          <a:latin typeface="Verdana" pitchFamily="34" charset="0"/>
        </a:defRPr>
      </a:lvl6pPr>
      <a:lvl7pPr marL="914400" algn="l" rtl="0" fontAlgn="base">
        <a:spcBef>
          <a:spcPct val="0"/>
        </a:spcBef>
        <a:spcAft>
          <a:spcPct val="0"/>
        </a:spcAft>
        <a:defRPr sz="2400" b="1">
          <a:solidFill>
            <a:srgbClr val="003366"/>
          </a:solidFill>
          <a:latin typeface="Verdana" pitchFamily="34" charset="0"/>
        </a:defRPr>
      </a:lvl7pPr>
      <a:lvl8pPr marL="1371600" algn="l" rtl="0" fontAlgn="base">
        <a:spcBef>
          <a:spcPct val="0"/>
        </a:spcBef>
        <a:spcAft>
          <a:spcPct val="0"/>
        </a:spcAft>
        <a:defRPr sz="2400" b="1">
          <a:solidFill>
            <a:srgbClr val="003366"/>
          </a:solidFill>
          <a:latin typeface="Verdana" pitchFamily="34" charset="0"/>
        </a:defRPr>
      </a:lvl8pPr>
      <a:lvl9pPr marL="1828800" algn="l" rtl="0" fontAlgn="base">
        <a:spcBef>
          <a:spcPct val="0"/>
        </a:spcBef>
        <a:spcAft>
          <a:spcPct val="0"/>
        </a:spcAft>
        <a:defRPr sz="2400" b="1">
          <a:solidFill>
            <a:srgbClr val="003366"/>
          </a:solidFill>
          <a:latin typeface="Verdana" pitchFamily="34" charset="0"/>
        </a:defRPr>
      </a:lvl9pPr>
    </p:titleStyle>
    <p:bodyStyle>
      <a:lvl1pPr marL="342900" indent="-342900" algn="l" rtl="0" eaLnBrk="0" fontAlgn="base" hangingPunct="0">
        <a:spcBef>
          <a:spcPts val="1200"/>
        </a:spcBef>
        <a:spcAft>
          <a:spcPct val="0"/>
        </a:spcAft>
        <a:buChar char="•"/>
        <a:defRPr sz="2000">
          <a:solidFill>
            <a:srgbClr val="003366"/>
          </a:solidFill>
          <a:latin typeface="+mn-lt"/>
          <a:ea typeface="+mn-ea"/>
          <a:cs typeface="+mn-cs"/>
        </a:defRPr>
      </a:lvl1pPr>
      <a:lvl2pPr marL="742950" indent="-285750" algn="l" rtl="0" eaLnBrk="0" fontAlgn="base" hangingPunct="0">
        <a:spcBef>
          <a:spcPct val="20000"/>
        </a:spcBef>
        <a:spcAft>
          <a:spcPct val="0"/>
        </a:spcAft>
        <a:buChar char="–"/>
        <a:defRPr>
          <a:solidFill>
            <a:srgbClr val="003366"/>
          </a:solidFill>
          <a:latin typeface="+mn-lt"/>
        </a:defRPr>
      </a:lvl2pPr>
      <a:lvl3pPr marL="1143000" indent="-228600" algn="l" rtl="0" eaLnBrk="0" fontAlgn="base" hangingPunct="0">
        <a:spcBef>
          <a:spcPct val="20000"/>
        </a:spcBef>
        <a:spcAft>
          <a:spcPct val="0"/>
        </a:spcAft>
        <a:buChar char="•"/>
        <a:defRPr sz="1700">
          <a:solidFill>
            <a:srgbClr val="003366"/>
          </a:solidFill>
          <a:latin typeface="+mn-lt"/>
        </a:defRPr>
      </a:lvl3pPr>
      <a:lvl4pPr marL="1600200" indent="-228600" algn="l" rtl="0" eaLnBrk="0" fontAlgn="base" hangingPunct="0">
        <a:spcBef>
          <a:spcPct val="20000"/>
        </a:spcBef>
        <a:spcAft>
          <a:spcPct val="0"/>
        </a:spcAft>
        <a:buChar char="–"/>
        <a:defRPr sz="1700">
          <a:solidFill>
            <a:srgbClr val="003366"/>
          </a:solidFill>
          <a:latin typeface="+mn-lt"/>
          <a:ea typeface="Times New Roman" pitchFamily="18" charset="0"/>
          <a:cs typeface="Helvetica" pitchFamily="34" charset="0"/>
        </a:defRPr>
      </a:lvl4pPr>
      <a:lvl5pPr marL="2057400" indent="-228600" algn="l" rtl="0" eaLnBrk="0" fontAlgn="base" hangingPunct="0">
        <a:spcBef>
          <a:spcPct val="20000"/>
        </a:spcBef>
        <a:spcAft>
          <a:spcPct val="0"/>
        </a:spcAft>
        <a:buChar char="»"/>
        <a:defRPr sz="1700">
          <a:solidFill>
            <a:srgbClr val="003366"/>
          </a:solidFill>
          <a:latin typeface="+mn-lt"/>
          <a:ea typeface="Times New Roman" pitchFamily="18" charset="0"/>
          <a:cs typeface="Helvetica" pitchFamily="34" charset="0"/>
        </a:defRPr>
      </a:lvl5pPr>
      <a:lvl6pPr marL="25146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6pPr>
      <a:lvl7pPr marL="29718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7pPr>
      <a:lvl8pPr marL="34290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8pPr>
      <a:lvl9pPr marL="38862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err="1" smtClean="0"/>
              <a:t>This</a:t>
            </a:r>
            <a:r>
              <a:rPr lang="de-DE" dirty="0" smtClean="0"/>
              <a:t> </a:t>
            </a:r>
            <a:r>
              <a:rPr lang="de-DE" dirty="0" err="1" smtClean="0"/>
              <a:t>section</a:t>
            </a:r>
            <a:r>
              <a:rPr lang="de-DE" dirty="0" smtClean="0"/>
              <a:t> </a:t>
            </a:r>
          </a:p>
        </p:txBody>
      </p:sp>
      <p:sp>
        <p:nvSpPr>
          <p:cNvPr id="4100" name="Line 4"/>
          <p:cNvSpPr>
            <a:spLocks noChangeShapeType="1"/>
          </p:cNvSpPr>
          <p:nvPr/>
        </p:nvSpPr>
        <p:spPr bwMode="auto">
          <a:xfrm>
            <a:off x="533400" y="1219200"/>
            <a:ext cx="8001000" cy="0"/>
          </a:xfrm>
          <a:prstGeom prst="line">
            <a:avLst/>
          </a:prstGeom>
          <a:noFill/>
          <a:ln w="9525">
            <a:solidFill>
              <a:srgbClr val="003366"/>
            </a:solidFill>
            <a:round/>
            <a:headEnd/>
            <a:tailEnd/>
          </a:ln>
          <a:effectLst/>
        </p:spPr>
        <p:txBody>
          <a:bodyPr/>
          <a:lstStyle/>
          <a:p>
            <a:pPr fontAlgn="base">
              <a:spcBef>
                <a:spcPct val="0"/>
              </a:spcBef>
              <a:spcAft>
                <a:spcPct val="0"/>
              </a:spcAft>
              <a:defRPr/>
            </a:pPr>
            <a:endParaRPr lang="de-DE" b="1" dirty="0">
              <a:solidFill>
                <a:srgbClr val="000000"/>
              </a:solidFill>
            </a:endParaRPr>
          </a:p>
        </p:txBody>
      </p:sp>
      <p:sp>
        <p:nvSpPr>
          <p:cNvPr id="4101" name="Text Box 5"/>
          <p:cNvSpPr txBox="1">
            <a:spLocks noChangeArrowheads="1"/>
          </p:cNvSpPr>
          <p:nvPr/>
        </p:nvSpPr>
        <p:spPr bwMode="auto">
          <a:xfrm>
            <a:off x="7907338" y="6248400"/>
            <a:ext cx="696912" cy="244475"/>
          </a:xfrm>
          <a:prstGeom prst="rect">
            <a:avLst/>
          </a:prstGeom>
          <a:noFill/>
          <a:ln w="9525">
            <a:noFill/>
            <a:miter lim="800000"/>
            <a:headEnd/>
            <a:tailEnd/>
          </a:ln>
          <a:effectLst/>
        </p:spPr>
        <p:txBody>
          <a:bodyPr wrap="none">
            <a:spAutoFit/>
          </a:bodyPr>
          <a:lstStyle/>
          <a:p>
            <a:pPr fontAlgn="base">
              <a:spcBef>
                <a:spcPct val="0"/>
              </a:spcBef>
              <a:spcAft>
                <a:spcPct val="0"/>
              </a:spcAft>
              <a:defRPr/>
            </a:pPr>
            <a:r>
              <a:rPr lang="de-DE" sz="1000" dirty="0">
                <a:solidFill>
                  <a:srgbClr val="000000"/>
                </a:solidFill>
              </a:rPr>
              <a:t>- </a:t>
            </a:r>
            <a:fld id="{2E9B48F2-B8AA-4947-B56E-BF420C312FAC}" type="slidenum">
              <a:rPr lang="de-DE" sz="1000">
                <a:solidFill>
                  <a:srgbClr val="000000"/>
                </a:solidFill>
              </a:rPr>
              <a:pPr fontAlgn="base">
                <a:spcBef>
                  <a:spcPct val="0"/>
                </a:spcBef>
                <a:spcAft>
                  <a:spcPct val="0"/>
                </a:spcAft>
                <a:defRPr/>
              </a:pPr>
              <a:t>‹#›</a:t>
            </a:fld>
            <a:r>
              <a:rPr lang="de-DE" sz="1000" dirty="0">
                <a:solidFill>
                  <a:srgbClr val="000000"/>
                </a:solidFill>
              </a:rPr>
              <a:t> -</a:t>
            </a:r>
          </a:p>
        </p:txBody>
      </p:sp>
      <p:sp>
        <p:nvSpPr>
          <p:cNvPr id="4102" name="Line 6"/>
          <p:cNvSpPr>
            <a:spLocks noChangeShapeType="1"/>
          </p:cNvSpPr>
          <p:nvPr/>
        </p:nvSpPr>
        <p:spPr bwMode="auto">
          <a:xfrm>
            <a:off x="609600" y="6096000"/>
            <a:ext cx="8001000" cy="0"/>
          </a:xfrm>
          <a:prstGeom prst="line">
            <a:avLst/>
          </a:prstGeom>
          <a:noFill/>
          <a:ln w="9525">
            <a:solidFill>
              <a:srgbClr val="003366"/>
            </a:solidFill>
            <a:round/>
            <a:headEnd/>
            <a:tailEnd/>
          </a:ln>
          <a:effectLst/>
        </p:spPr>
        <p:txBody>
          <a:bodyPr/>
          <a:lstStyle/>
          <a:p>
            <a:pPr fontAlgn="base">
              <a:spcBef>
                <a:spcPct val="0"/>
              </a:spcBef>
              <a:spcAft>
                <a:spcPct val="0"/>
              </a:spcAft>
              <a:defRPr/>
            </a:pPr>
            <a:endParaRPr lang="de-DE" b="1" dirty="0">
              <a:solidFill>
                <a:srgbClr val="000000"/>
              </a:solidFill>
            </a:endParaRPr>
          </a:p>
        </p:txBody>
      </p:sp>
      <p:sp>
        <p:nvSpPr>
          <p:cNvPr id="8" name="Footer Placeholder 7"/>
          <p:cNvSpPr>
            <a:spLocks noGrp="1" noChangeArrowheads="1"/>
          </p:cNvSpPr>
          <p:nvPr>
            <p:ph type="ftr" sz="quarter" idx="3"/>
          </p:nvPr>
        </p:nvSpPr>
        <p:spPr>
          <a:xfrm>
            <a:off x="539750" y="6245225"/>
            <a:ext cx="4464050" cy="476250"/>
          </a:xfrm>
          <a:prstGeom prst="rect">
            <a:avLst/>
          </a:prstGeom>
          <a:ln/>
        </p:spPr>
        <p:txBody>
          <a:bodyPr/>
          <a:lstStyle>
            <a:lvl1pPr>
              <a:defRPr sz="1000" b="0">
                <a:latin typeface="Calibri" pitchFamily="34" charset="0"/>
              </a:defRPr>
            </a:lvl1pPr>
          </a:lstStyle>
          <a:p>
            <a:pPr fontAlgn="base">
              <a:spcBef>
                <a:spcPct val="0"/>
              </a:spcBef>
              <a:spcAft>
                <a:spcPct val="0"/>
              </a:spcAft>
              <a:defRPr/>
            </a:pPr>
            <a:r>
              <a:rPr lang="en-US" dirty="0" smtClean="0">
                <a:solidFill>
                  <a:srgbClr val="000000"/>
                </a:solidFill>
              </a:rPr>
              <a:t>Tutorial: Introduction to Recommender Systems, ACM SAC 2010</a:t>
            </a:r>
            <a:endParaRPr lang="en-US" dirty="0">
              <a:solidFill>
                <a:srgbClr val="000000"/>
              </a:solidFill>
            </a:endParaRPr>
          </a:p>
        </p:txBody>
      </p:sp>
    </p:spTree>
    <p:extLst>
      <p:ext uri="{BB962C8B-B14F-4D97-AF65-F5344CB8AC3E}">
        <p14:creationId xmlns:p14="http://schemas.microsoft.com/office/powerpoint/2010/main" val="148439782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hf sldNum="0" hdr="0" dt="0"/>
  <p:txStyles>
    <p:titleStyle>
      <a:lvl1pPr algn="l" rtl="0" eaLnBrk="0" fontAlgn="base" hangingPunct="0">
        <a:spcBef>
          <a:spcPct val="0"/>
        </a:spcBef>
        <a:spcAft>
          <a:spcPct val="0"/>
        </a:spcAft>
        <a:defRPr sz="2400" b="1">
          <a:solidFill>
            <a:srgbClr val="003366"/>
          </a:solidFill>
          <a:latin typeface="+mj-lt"/>
          <a:ea typeface="+mj-ea"/>
          <a:cs typeface="+mj-cs"/>
        </a:defRPr>
      </a:lvl1pPr>
      <a:lvl2pPr algn="l" rtl="0" eaLnBrk="0" fontAlgn="base" hangingPunct="0">
        <a:spcBef>
          <a:spcPct val="0"/>
        </a:spcBef>
        <a:spcAft>
          <a:spcPct val="0"/>
        </a:spcAft>
        <a:defRPr sz="2400" b="1">
          <a:solidFill>
            <a:srgbClr val="003366"/>
          </a:solidFill>
          <a:latin typeface="Verdana" pitchFamily="34" charset="0"/>
        </a:defRPr>
      </a:lvl2pPr>
      <a:lvl3pPr algn="l" rtl="0" eaLnBrk="0" fontAlgn="base" hangingPunct="0">
        <a:spcBef>
          <a:spcPct val="0"/>
        </a:spcBef>
        <a:spcAft>
          <a:spcPct val="0"/>
        </a:spcAft>
        <a:defRPr sz="2400" b="1">
          <a:solidFill>
            <a:srgbClr val="003366"/>
          </a:solidFill>
          <a:latin typeface="Verdana" pitchFamily="34" charset="0"/>
        </a:defRPr>
      </a:lvl3pPr>
      <a:lvl4pPr algn="l" rtl="0" eaLnBrk="0" fontAlgn="base" hangingPunct="0">
        <a:spcBef>
          <a:spcPct val="0"/>
        </a:spcBef>
        <a:spcAft>
          <a:spcPct val="0"/>
        </a:spcAft>
        <a:defRPr sz="2400" b="1">
          <a:solidFill>
            <a:srgbClr val="003366"/>
          </a:solidFill>
          <a:latin typeface="Verdana" pitchFamily="34" charset="0"/>
        </a:defRPr>
      </a:lvl4pPr>
      <a:lvl5pPr algn="l" rtl="0" eaLnBrk="0" fontAlgn="base" hangingPunct="0">
        <a:spcBef>
          <a:spcPct val="0"/>
        </a:spcBef>
        <a:spcAft>
          <a:spcPct val="0"/>
        </a:spcAft>
        <a:defRPr sz="2400" b="1">
          <a:solidFill>
            <a:srgbClr val="003366"/>
          </a:solidFill>
          <a:latin typeface="Verdana" pitchFamily="34" charset="0"/>
        </a:defRPr>
      </a:lvl5pPr>
      <a:lvl6pPr marL="457200" algn="l" rtl="0" fontAlgn="base">
        <a:spcBef>
          <a:spcPct val="0"/>
        </a:spcBef>
        <a:spcAft>
          <a:spcPct val="0"/>
        </a:spcAft>
        <a:defRPr sz="2400" b="1">
          <a:solidFill>
            <a:srgbClr val="003366"/>
          </a:solidFill>
          <a:latin typeface="Verdana" pitchFamily="34" charset="0"/>
        </a:defRPr>
      </a:lvl6pPr>
      <a:lvl7pPr marL="914400" algn="l" rtl="0" fontAlgn="base">
        <a:spcBef>
          <a:spcPct val="0"/>
        </a:spcBef>
        <a:spcAft>
          <a:spcPct val="0"/>
        </a:spcAft>
        <a:defRPr sz="2400" b="1">
          <a:solidFill>
            <a:srgbClr val="003366"/>
          </a:solidFill>
          <a:latin typeface="Verdana" pitchFamily="34" charset="0"/>
        </a:defRPr>
      </a:lvl7pPr>
      <a:lvl8pPr marL="1371600" algn="l" rtl="0" fontAlgn="base">
        <a:spcBef>
          <a:spcPct val="0"/>
        </a:spcBef>
        <a:spcAft>
          <a:spcPct val="0"/>
        </a:spcAft>
        <a:defRPr sz="2400" b="1">
          <a:solidFill>
            <a:srgbClr val="003366"/>
          </a:solidFill>
          <a:latin typeface="Verdana" pitchFamily="34" charset="0"/>
        </a:defRPr>
      </a:lvl8pPr>
      <a:lvl9pPr marL="1828800" algn="l" rtl="0" fontAlgn="base">
        <a:spcBef>
          <a:spcPct val="0"/>
        </a:spcBef>
        <a:spcAft>
          <a:spcPct val="0"/>
        </a:spcAft>
        <a:defRPr sz="2400" b="1">
          <a:solidFill>
            <a:srgbClr val="003366"/>
          </a:solidFill>
          <a:latin typeface="Verdana" pitchFamily="34" charset="0"/>
        </a:defRPr>
      </a:lvl9pPr>
    </p:titleStyle>
    <p:bodyStyle>
      <a:lvl1pPr marL="342900" indent="-342900" algn="l" rtl="0" eaLnBrk="0" fontAlgn="base" hangingPunct="0">
        <a:spcBef>
          <a:spcPts val="1200"/>
        </a:spcBef>
        <a:spcAft>
          <a:spcPct val="0"/>
        </a:spcAft>
        <a:buChar char="•"/>
        <a:defRPr sz="2000">
          <a:solidFill>
            <a:srgbClr val="003366"/>
          </a:solidFill>
          <a:latin typeface="+mn-lt"/>
          <a:ea typeface="+mn-ea"/>
          <a:cs typeface="+mn-cs"/>
        </a:defRPr>
      </a:lvl1pPr>
      <a:lvl2pPr marL="742950" indent="-285750" algn="l" rtl="0" eaLnBrk="0" fontAlgn="base" hangingPunct="0">
        <a:spcBef>
          <a:spcPct val="20000"/>
        </a:spcBef>
        <a:spcAft>
          <a:spcPct val="0"/>
        </a:spcAft>
        <a:buChar char="–"/>
        <a:defRPr>
          <a:solidFill>
            <a:srgbClr val="003366"/>
          </a:solidFill>
          <a:latin typeface="+mn-lt"/>
        </a:defRPr>
      </a:lvl2pPr>
      <a:lvl3pPr marL="1143000" indent="-228600" algn="l" rtl="0" eaLnBrk="0" fontAlgn="base" hangingPunct="0">
        <a:spcBef>
          <a:spcPct val="20000"/>
        </a:spcBef>
        <a:spcAft>
          <a:spcPct val="0"/>
        </a:spcAft>
        <a:buChar char="•"/>
        <a:defRPr sz="1700">
          <a:solidFill>
            <a:srgbClr val="003366"/>
          </a:solidFill>
          <a:latin typeface="+mn-lt"/>
        </a:defRPr>
      </a:lvl3pPr>
      <a:lvl4pPr marL="1600200" indent="-228600" algn="l" rtl="0" eaLnBrk="0" fontAlgn="base" hangingPunct="0">
        <a:spcBef>
          <a:spcPct val="20000"/>
        </a:spcBef>
        <a:spcAft>
          <a:spcPct val="0"/>
        </a:spcAft>
        <a:buChar char="–"/>
        <a:defRPr sz="1700">
          <a:solidFill>
            <a:srgbClr val="003366"/>
          </a:solidFill>
          <a:latin typeface="+mn-lt"/>
          <a:ea typeface="Times New Roman" pitchFamily="18" charset="0"/>
          <a:cs typeface="Helvetica" pitchFamily="34" charset="0"/>
        </a:defRPr>
      </a:lvl4pPr>
      <a:lvl5pPr marL="2057400" indent="-228600" algn="l" rtl="0" eaLnBrk="0" fontAlgn="base" hangingPunct="0">
        <a:spcBef>
          <a:spcPct val="20000"/>
        </a:spcBef>
        <a:spcAft>
          <a:spcPct val="0"/>
        </a:spcAft>
        <a:buChar char="»"/>
        <a:defRPr sz="1700">
          <a:solidFill>
            <a:srgbClr val="003366"/>
          </a:solidFill>
          <a:latin typeface="+mn-lt"/>
          <a:ea typeface="Times New Roman" pitchFamily="18" charset="0"/>
          <a:cs typeface="Helvetica" pitchFamily="34" charset="0"/>
        </a:defRPr>
      </a:lvl5pPr>
      <a:lvl6pPr marL="25146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6pPr>
      <a:lvl7pPr marL="29718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7pPr>
      <a:lvl8pPr marL="34290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8pPr>
      <a:lvl9pPr marL="3886200" indent="-228600" algn="l" rtl="0" fontAlgn="base">
        <a:spcBef>
          <a:spcPct val="20000"/>
        </a:spcBef>
        <a:spcAft>
          <a:spcPct val="0"/>
        </a:spcAft>
        <a:buChar char="»"/>
        <a:defRPr sz="1700">
          <a:solidFill>
            <a:srgbClr val="003366"/>
          </a:solidFill>
          <a:latin typeface="+mn-lt"/>
          <a:ea typeface="Times New Roman" pitchFamily="18" charset="0"/>
          <a:cs typeface="Helvetica"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nfomall.org/X-InformaticsSpring2013/index.html" TargetMode="External"/><Relationship Id="rId2" Type="http://schemas.openxmlformats.org/officeDocument/2006/relationships/hyperlink" Target="mailto:gcf@indiana.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1.gif"/><Relationship Id="rId13" Type="http://schemas.openxmlformats.org/officeDocument/2006/relationships/image" Target="../media/image16.jpeg"/><Relationship Id="rId18" Type="http://schemas.openxmlformats.org/officeDocument/2006/relationships/image" Target="../media/image21.gif"/><Relationship Id="rId3" Type="http://schemas.openxmlformats.org/officeDocument/2006/relationships/image" Target="../media/image6.jpeg"/><Relationship Id="rId21" Type="http://schemas.openxmlformats.org/officeDocument/2006/relationships/image" Target="../media/image24.gif"/><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png"/><Relationship Id="rId25" Type="http://schemas.openxmlformats.org/officeDocument/2006/relationships/image" Target="../media/image28.jpeg"/><Relationship Id="rId2" Type="http://schemas.openxmlformats.org/officeDocument/2006/relationships/notesSlide" Target="../notesSlides/notesSlide1.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jpeg"/><Relationship Id="rId24" Type="http://schemas.openxmlformats.org/officeDocument/2006/relationships/image" Target="../media/image27.jpeg"/><Relationship Id="rId5" Type="http://schemas.openxmlformats.org/officeDocument/2006/relationships/image" Target="../media/image8.jpeg"/><Relationship Id="rId15" Type="http://schemas.openxmlformats.org/officeDocument/2006/relationships/image" Target="../media/image18.png"/><Relationship Id="rId23" Type="http://schemas.openxmlformats.org/officeDocument/2006/relationships/image" Target="../media/image26.gif"/><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png"/><Relationship Id="rId22"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recommenderbook.net/teaching-material/slide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recommenderbook.net/teaching-material/slid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recommenderbook.net/teaching-material/slid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38200"/>
            <a:ext cx="9144000" cy="1470025"/>
          </a:xfrm>
        </p:spPr>
        <p:txBody>
          <a:bodyPr>
            <a:normAutofit fontScale="90000"/>
          </a:bodyPr>
          <a:lstStyle/>
          <a:p>
            <a:r>
              <a:rPr lang="en-US" b="1" dirty="0" smtClean="0"/>
              <a:t>X-Informatics Case Study:</a:t>
            </a:r>
            <a:br>
              <a:rPr lang="en-US" b="1" dirty="0" smtClean="0"/>
            </a:br>
            <a:r>
              <a:rPr lang="en-US" b="1" dirty="0" smtClean="0"/>
              <a:t>e-Commerce and Life Style Informatics: </a:t>
            </a:r>
            <a:br>
              <a:rPr lang="en-US" b="1" dirty="0" smtClean="0"/>
            </a:br>
            <a:r>
              <a:rPr lang="en-US" b="1" dirty="0" smtClean="0"/>
              <a:t>Recommender Systems II: Algorithms</a:t>
            </a:r>
            <a:endParaRPr lang="en-US" b="1" dirty="0"/>
          </a:p>
        </p:txBody>
      </p:sp>
      <p:sp>
        <p:nvSpPr>
          <p:cNvPr id="4" name="Subtitle 3"/>
          <p:cNvSpPr>
            <a:spLocks noGrp="1"/>
          </p:cNvSpPr>
          <p:nvPr>
            <p:ph type="subTitle" idx="1"/>
          </p:nvPr>
        </p:nvSpPr>
        <p:spPr>
          <a:xfrm>
            <a:off x="304800" y="3048000"/>
            <a:ext cx="8382000" cy="3810000"/>
          </a:xfrm>
        </p:spPr>
        <p:txBody>
          <a:bodyPr>
            <a:normAutofit fontScale="77500" lnSpcReduction="20000"/>
          </a:bodyPr>
          <a:lstStyle/>
          <a:p>
            <a:r>
              <a:rPr lang="en-US" dirty="0" smtClean="0"/>
              <a:t>February 4 2013</a:t>
            </a:r>
          </a:p>
          <a:p>
            <a:r>
              <a:rPr lang="en-US" sz="3600" dirty="0" smtClean="0"/>
              <a:t>Geoffrey Fox</a:t>
            </a:r>
          </a:p>
          <a:p>
            <a:pPr lvl="0">
              <a:defRPr/>
            </a:pPr>
            <a:r>
              <a:rPr lang="en-US" dirty="0">
                <a:hlinkClick r:id="rId2"/>
              </a:rPr>
              <a:t>gcf@indiana.edu</a:t>
            </a:r>
            <a:r>
              <a:rPr lang="en-US" dirty="0"/>
              <a:t>            </a:t>
            </a:r>
          </a:p>
          <a:p>
            <a:pPr lvl="0">
              <a:defRPr/>
            </a:pPr>
            <a:r>
              <a:rPr lang="en-US" dirty="0"/>
              <a:t> </a:t>
            </a:r>
            <a:r>
              <a:rPr lang="en-US" dirty="0">
                <a:hlinkClick r:id="rId3"/>
              </a:rPr>
              <a:t>http://</a:t>
            </a:r>
            <a:r>
              <a:rPr lang="en-US" dirty="0" smtClean="0">
                <a:hlinkClick r:id="rId3"/>
              </a:rPr>
              <a:t>www.infomall.org/X-InformaticsSpring2013/index.html</a:t>
            </a:r>
            <a:r>
              <a:rPr lang="en-US" dirty="0" smtClean="0"/>
              <a:t> </a:t>
            </a:r>
            <a:endParaRPr lang="en-US" dirty="0"/>
          </a:p>
          <a:p>
            <a:pPr>
              <a:defRPr/>
            </a:pPr>
            <a:endParaRPr lang="en-US" dirty="0"/>
          </a:p>
          <a:p>
            <a:pPr lvl="0"/>
            <a:r>
              <a:rPr lang="en-US" dirty="0" smtClean="0">
                <a:latin typeface="Times New Roman" pitchFamily="18" charset="0"/>
                <a:cs typeface="Times New Roman" pitchFamily="18" charset="0"/>
              </a:rPr>
              <a:t>Associate Dean for Research and Graduate Studies,  School of Informatics and Computing</a:t>
            </a:r>
          </a:p>
          <a:p>
            <a:r>
              <a:rPr lang="en-US" dirty="0" smtClean="0">
                <a:latin typeface="Times New Roman" pitchFamily="18" charset="0"/>
                <a:cs typeface="Times New Roman" pitchFamily="18" charset="0"/>
              </a:rPr>
              <a:t>Indiana University Bloomington</a:t>
            </a:r>
          </a:p>
          <a:p>
            <a:r>
              <a:rPr lang="en-US" dirty="0" smtClean="0"/>
              <a:t>2013</a:t>
            </a:r>
          </a:p>
        </p:txBody>
      </p:sp>
    </p:spTree>
    <p:extLst>
      <p:ext uri="{BB962C8B-B14F-4D97-AF65-F5344CB8AC3E}">
        <p14:creationId xmlns:p14="http://schemas.microsoft.com/office/powerpoint/2010/main" val="1190521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Considerations</a:t>
            </a:r>
            <a:endParaRPr lang="en-US" dirty="0"/>
          </a:p>
        </p:txBody>
      </p:sp>
      <p:sp>
        <p:nvSpPr>
          <p:cNvPr id="3" name="Content Placeholder 2"/>
          <p:cNvSpPr>
            <a:spLocks noGrp="1"/>
          </p:cNvSpPr>
          <p:nvPr>
            <p:ph idx="1"/>
          </p:nvPr>
        </p:nvSpPr>
        <p:spPr>
          <a:xfrm>
            <a:off x="381000" y="1124720"/>
            <a:ext cx="8458200" cy="3452227"/>
          </a:xfrm>
        </p:spPr>
        <p:txBody>
          <a:bodyPr/>
          <a:lstStyle/>
          <a:p>
            <a:r>
              <a:rPr lang="en-US" sz="2200" dirty="0" smtClean="0"/>
              <a:t>Demand depends on</a:t>
            </a:r>
          </a:p>
          <a:p>
            <a:pPr lvl="1"/>
            <a:r>
              <a:rPr lang="en-US" sz="1800" dirty="0" smtClean="0"/>
              <a:t>Seasonal effects, holidays</a:t>
            </a:r>
          </a:p>
          <a:p>
            <a:pPr lvl="1"/>
            <a:r>
              <a:rPr lang="en-US" sz="1800" dirty="0" smtClean="0"/>
              <a:t>“Marketing mix” effects: price, promotion, inventory</a:t>
            </a:r>
          </a:p>
          <a:p>
            <a:pPr lvl="1"/>
            <a:r>
              <a:rPr lang="en-US" sz="1800" dirty="0" smtClean="0"/>
              <a:t>Product life cycle effect : introduction and phase-out</a:t>
            </a:r>
          </a:p>
          <a:p>
            <a:r>
              <a:rPr lang="en-US" sz="2200" dirty="0" smtClean="0"/>
              <a:t>Pricing rules and customer behavior are complex</a:t>
            </a:r>
          </a:p>
          <a:p>
            <a:pPr lvl="1"/>
            <a:r>
              <a:rPr lang="en-US" sz="1800" dirty="0" smtClean="0"/>
              <a:t>Magic price points (80% is lowest markdown)</a:t>
            </a:r>
          </a:p>
          <a:p>
            <a:pPr lvl="1"/>
            <a:r>
              <a:rPr lang="en-US" sz="1800" dirty="0" smtClean="0"/>
              <a:t>Discontinuities in response (difference between $1.99 and $2.00)</a:t>
            </a:r>
          </a:p>
          <a:p>
            <a:pPr lvl="1"/>
            <a:r>
              <a:rPr lang="en-US" sz="1800" dirty="0" smtClean="0"/>
              <a:t>Holiday effects are confounded with promotions</a:t>
            </a:r>
          </a:p>
          <a:p>
            <a:r>
              <a:rPr lang="en-US" sz="2200" dirty="0" smtClean="0"/>
              <a:t>Sales data are sparse for a product within a store</a:t>
            </a:r>
          </a:p>
        </p:txBody>
      </p:sp>
    </p:spTree>
    <p:extLst>
      <p:ext uri="{BB962C8B-B14F-4D97-AF65-F5344CB8AC3E}">
        <p14:creationId xmlns:p14="http://schemas.microsoft.com/office/powerpoint/2010/main" val="1164105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Sparse, Noisy Data at Store-Product Level</a:t>
            </a:r>
            <a:endParaRPr lang="en-US" dirty="0"/>
          </a:p>
        </p:txBody>
      </p:sp>
      <p:pic>
        <p:nvPicPr>
          <p:cNvPr id="4" name="Picture 3" descr="UnitsSold24.png"/>
          <p:cNvPicPr>
            <a:picLocks noChangeAspect="1"/>
          </p:cNvPicPr>
          <p:nvPr/>
        </p:nvPicPr>
        <p:blipFill>
          <a:blip r:embed="rId2" cstate="print"/>
          <a:stretch>
            <a:fillRect/>
          </a:stretch>
        </p:blipFill>
        <p:spPr>
          <a:xfrm>
            <a:off x="1412228" y="1124720"/>
            <a:ext cx="6360172" cy="4770129"/>
          </a:xfrm>
          <a:prstGeom prst="rect">
            <a:avLst/>
          </a:prstGeom>
        </p:spPr>
      </p:pic>
    </p:spTree>
    <p:extLst>
      <p:ext uri="{BB962C8B-B14F-4D97-AF65-F5344CB8AC3E}">
        <p14:creationId xmlns:p14="http://schemas.microsoft.com/office/powerpoint/2010/main" val="3547003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a:t>
            </a:r>
            <a:r>
              <a:rPr lang="en-US" dirty="0"/>
              <a:t>t</a:t>
            </a:r>
            <a:r>
              <a:rPr lang="en-US" dirty="0" smtClean="0"/>
              <a:t>his Data?</a:t>
            </a:r>
            <a:endParaRPr lang="en-US" dirty="0"/>
          </a:p>
        </p:txBody>
      </p:sp>
      <p:sp>
        <p:nvSpPr>
          <p:cNvPr id="3" name="Content Placeholder 2"/>
          <p:cNvSpPr>
            <a:spLocks noGrp="1"/>
          </p:cNvSpPr>
          <p:nvPr>
            <p:ph idx="1"/>
          </p:nvPr>
        </p:nvSpPr>
        <p:spPr>
          <a:xfrm>
            <a:off x="381000" y="1124720"/>
            <a:ext cx="8001000" cy="1735219"/>
          </a:xfrm>
        </p:spPr>
        <p:txBody>
          <a:bodyPr/>
          <a:lstStyle/>
          <a:p>
            <a:r>
              <a:rPr lang="en-US" dirty="0" smtClean="0"/>
              <a:t>How do you estimate the components of demand?</a:t>
            </a:r>
          </a:p>
          <a:p>
            <a:r>
              <a:rPr lang="en-US" dirty="0" smtClean="0"/>
              <a:t>The key lies in analytical hierarchies for </a:t>
            </a:r>
          </a:p>
          <a:p>
            <a:pPr lvl="1"/>
            <a:r>
              <a:rPr lang="en-US" dirty="0" smtClean="0"/>
              <a:t>Products</a:t>
            </a:r>
          </a:p>
          <a:p>
            <a:pPr lvl="1"/>
            <a:r>
              <a:rPr lang="en-US" dirty="0" smtClean="0"/>
              <a:t>Store locations</a:t>
            </a:r>
          </a:p>
        </p:txBody>
      </p:sp>
    </p:spTree>
    <p:extLst>
      <p:ext uri="{BB962C8B-B14F-4D97-AF65-F5344CB8AC3E}">
        <p14:creationId xmlns:p14="http://schemas.microsoft.com/office/powerpoint/2010/main" val="3827476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Aggregated at Region Level</a:t>
            </a:r>
            <a:endParaRPr lang="en-US" dirty="0"/>
          </a:p>
        </p:txBody>
      </p:sp>
      <p:pic>
        <p:nvPicPr>
          <p:cNvPr id="4" name="Picture 3" descr="UnitsSold28.png"/>
          <p:cNvPicPr>
            <a:picLocks noChangeAspect="1"/>
          </p:cNvPicPr>
          <p:nvPr/>
        </p:nvPicPr>
        <p:blipFill>
          <a:blip r:embed="rId2" cstate="print"/>
          <a:stretch>
            <a:fillRect/>
          </a:stretch>
        </p:blipFill>
        <p:spPr>
          <a:xfrm>
            <a:off x="1376161" y="1124720"/>
            <a:ext cx="6364224" cy="4773168"/>
          </a:xfrm>
          <a:prstGeom prst="rect">
            <a:avLst/>
          </a:prstGeom>
        </p:spPr>
      </p:pic>
    </p:spTree>
    <p:extLst>
      <p:ext uri="{BB962C8B-B14F-4D97-AF65-F5344CB8AC3E}">
        <p14:creationId xmlns:p14="http://schemas.microsoft.com/office/powerpoint/2010/main" val="1245649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3.gstatic.com/images?q=tbn:ANd9GcTYu0Mkim4DcVpxfKwerviKRw-lMRWDE86kHz_Z3BP0zLcBB8Y_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 y="15009"/>
            <a:ext cx="24384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3.gstatic.com/images?q=tbn:ANd9GcQKWRzLWcgWKmplPTsPZrbpMWfhNU3OiItBec534aXSJgAaFWqMs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250" y="53109"/>
            <a:ext cx="33623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ncrypted-tbn2.gstatic.com/images?q=tbn:ANd9GcRu41sbEn2YbBq-Mv9FkyKsYWpHO6Zt4VIDyASWv3vM-ODAfQT0"/>
          <p:cNvPicPr>
            <a:picLocks noChangeAspect="1" noChangeArrowheads="1"/>
          </p:cNvPicPr>
          <p:nvPr/>
        </p:nvPicPr>
        <p:blipFill rotWithShape="1">
          <a:blip r:embed="rId5">
            <a:extLst>
              <a:ext uri="{28A0092B-C50C-407E-A947-70E740481C1C}">
                <a14:useLocalDpi xmlns:a14="http://schemas.microsoft.com/office/drawing/2010/main" val="0"/>
              </a:ext>
            </a:extLst>
          </a:blip>
          <a:srcRect l="7103"/>
          <a:stretch/>
        </p:blipFill>
        <p:spPr bwMode="auto">
          <a:xfrm>
            <a:off x="-31233" y="1257300"/>
            <a:ext cx="4450833"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encrypted-tbn3.gstatic.com/images?q=tbn:ANd9GcTGMcepVHT5PL8pI7KfoJejqsiOpQpZ2oz8n6yvE5LZO7LoSDE8m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037" y="838200"/>
            <a:ext cx="1496211" cy="19450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0.gstatic.com/images?q=tbn:ANd9GcRNZpTZIKNsGnhPj4wOpjkeyPWyJQnyGO7gG0f29fB5vEKq33P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09" y="2209800"/>
            <a:ext cx="2257425" cy="20288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sciensus.com/uploads/images/venn_diagram.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2632" y="2209800"/>
            <a:ext cx="2498922"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farm4.static.flickr.com/3643/3350940973_4333e99a8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5146" y="1328916"/>
            <a:ext cx="2125982" cy="21217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encrypted-tbn3.gstatic.com/images?q=tbn:ANd9GcQ91z38gA1rZrp2TlS-mwhVKOHVL2IXpKHxjmtY9vNchpkhDXLJo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2273" y="1300883"/>
            <a:ext cx="116205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www.morebooks.de/assets/product_images/9786201595/big/7801609/business-informatics.jpg?locale=gb"/>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0000"/>
          <a:stretch/>
        </p:blipFill>
        <p:spPr bwMode="auto">
          <a:xfrm>
            <a:off x="3820599" y="4561694"/>
            <a:ext cx="1590664" cy="23343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encrypted-tbn0.gstatic.com/images?q=tbn:ANd9GcSqq2ZcAVDeKPT-t171dLNI0VBR3f2tkWNYWF_u4L4KnEAiPu6W"/>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6109" y="-16126"/>
            <a:ext cx="3004152" cy="10872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encrypted-tbn2.gstatic.com/images?q=tbn:ANd9GcT61WeZTigeUDaul3WYcWq4NIjm1evG2U__w3bcBDQ7IVM7ueWdX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0921" y="2044103"/>
            <a:ext cx="1651118" cy="23537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9603" t="17925" r="10845" b="34127"/>
          <a:stretch/>
        </p:blipFill>
        <p:spPr bwMode="auto">
          <a:xfrm>
            <a:off x="6279300" y="3434671"/>
            <a:ext cx="2864700" cy="160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4812" t="28661" r="32053" b="10865"/>
          <a:stretch/>
        </p:blipFill>
        <p:spPr bwMode="auto">
          <a:xfrm>
            <a:off x="5499086" y="4080878"/>
            <a:ext cx="3644914" cy="1647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16">
            <a:extLst>
              <a:ext uri="{28A0092B-C50C-407E-A947-70E740481C1C}">
                <a14:useLocalDpi xmlns:a14="http://schemas.microsoft.com/office/drawing/2010/main" val="0"/>
              </a:ext>
            </a:extLst>
          </a:blip>
          <a:srcRect l="26132" t="35603" r="11324" b="34435"/>
          <a:stretch/>
        </p:blipFill>
        <p:spPr bwMode="auto">
          <a:xfrm>
            <a:off x="5764474" y="5295090"/>
            <a:ext cx="3379526" cy="158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descr="http://spa.asu.edu/centers/pincenter.gif/image_preview"/>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96802" y="5943638"/>
            <a:ext cx="1879698" cy="9355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geoinformatics.com/layouts/cmediageoinformatics/img/Header-Geo-5.gif"/>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r="48802"/>
          <a:stretch/>
        </p:blipFill>
        <p:spPr bwMode="auto">
          <a:xfrm>
            <a:off x="7049772" y="4322918"/>
            <a:ext cx="2094228" cy="6472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57084" t="29851" r="13419" b="56430"/>
          <a:stretch/>
        </p:blipFill>
        <p:spPr bwMode="auto">
          <a:xfrm>
            <a:off x="7400203" y="746282"/>
            <a:ext cx="1673904" cy="582634"/>
          </a:xfrm>
          <a:prstGeom prst="rect">
            <a:avLst/>
          </a:prstGeom>
          <a:noFill/>
          <a:ln w="762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43425" t="15702" b="41253"/>
          <a:stretch/>
        </p:blipFill>
        <p:spPr bwMode="auto">
          <a:xfrm>
            <a:off x="6875587" y="5734478"/>
            <a:ext cx="1049232" cy="114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161332" y="4277412"/>
            <a:ext cx="3635470" cy="2580588"/>
            <a:chOff x="161332" y="4277412"/>
            <a:chExt cx="3635470" cy="2580588"/>
          </a:xfrm>
        </p:grpSpPr>
        <p:pic>
          <p:nvPicPr>
            <p:cNvPr id="27" name="Picture 24" descr="http://ucspace.canberra.edu.au/download/attachments/59113623/Triangle+diagram+of+Social+Informatics.GIF?version=1&amp;modificationDate=128210213964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332" y="4277412"/>
              <a:ext cx="3635470" cy="2580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47800" y="6448466"/>
              <a:ext cx="1315040" cy="276999"/>
            </a:xfrm>
            <a:prstGeom prst="rect">
              <a:avLst/>
            </a:prstGeom>
            <a:noFill/>
          </p:spPr>
          <p:txBody>
            <a:bodyPr wrap="none" rtlCol="0">
              <a:spAutoFit/>
            </a:bodyPr>
            <a:lstStyle/>
            <a:p>
              <a:r>
                <a:rPr lang="en-US" sz="1200" b="1" dirty="0" smtClean="0"/>
                <a:t>Social Informatics</a:t>
              </a:r>
              <a:endParaRPr lang="en-US" sz="1200" b="1" dirty="0"/>
            </a:p>
          </p:txBody>
        </p:sp>
      </p:grpSp>
      <p:pic>
        <p:nvPicPr>
          <p:cNvPr id="3" name="Picture 4" descr="UF1"/>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5899" r="6237"/>
          <a:stretch/>
        </p:blipFill>
        <p:spPr bwMode="auto">
          <a:xfrm>
            <a:off x="0" y="4230944"/>
            <a:ext cx="1885596" cy="16069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23">
            <a:extLst>
              <a:ext uri="{28A0092B-C50C-407E-A947-70E740481C1C}">
                <a14:useLocalDpi xmlns:a14="http://schemas.microsoft.com/office/drawing/2010/main" val="0"/>
              </a:ext>
            </a:extLst>
          </a:blip>
          <a:srcRect b="70241"/>
          <a:stretch/>
        </p:blipFill>
        <p:spPr>
          <a:xfrm>
            <a:off x="2015695" y="3905935"/>
            <a:ext cx="1751030" cy="704168"/>
          </a:xfrm>
          <a:prstGeom prst="rect">
            <a:avLst/>
          </a:prstGeom>
        </p:spPr>
      </p:pic>
      <p:pic>
        <p:nvPicPr>
          <p:cNvPr id="3074" name="Picture 2" descr="Earth Science Informatics"/>
          <p:cNvPicPr>
            <a:picLocks noChangeAspect="1" noChangeArrowheads="1"/>
          </p:cNvPicPr>
          <p:nvPr/>
        </p:nvPicPr>
        <p:blipFill rotWithShape="1">
          <a:blip r:embed="rId24">
            <a:extLst>
              <a:ext uri="{28A0092B-C50C-407E-A947-70E740481C1C}">
                <a14:useLocalDpi xmlns:a14="http://schemas.microsoft.com/office/drawing/2010/main" val="0"/>
              </a:ext>
            </a:extLst>
          </a:blip>
          <a:srcRect t="8130" b="64418"/>
          <a:stretch/>
        </p:blipFill>
        <p:spPr bwMode="auto">
          <a:xfrm>
            <a:off x="-39786" y="866507"/>
            <a:ext cx="1457325" cy="5334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encrypted-tbn3.gstatic.com/images?q=tbn:ANd9GcSZ1oC4JeqPg7iOj1TVIiQ4_Ld1xB54bCo4RecSPWt1DAURuYYY"/>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449298" y="813947"/>
            <a:ext cx="2383334" cy="595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790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Overview of Problems</a:t>
            </a:r>
            <a:endParaRPr lang="en-US" b="1" dirty="0"/>
          </a:p>
        </p:txBody>
      </p:sp>
      <p:sp>
        <p:nvSpPr>
          <p:cNvPr id="3" name="Content Placeholder 2"/>
          <p:cNvSpPr>
            <a:spLocks noGrp="1"/>
          </p:cNvSpPr>
          <p:nvPr>
            <p:ph idx="1"/>
          </p:nvPr>
        </p:nvSpPr>
        <p:spPr>
          <a:xfrm>
            <a:off x="0" y="1600200"/>
            <a:ext cx="8534400" cy="4343400"/>
          </a:xfrm>
        </p:spPr>
        <p:txBody>
          <a:bodyPr>
            <a:normAutofit fontScale="92500"/>
          </a:bodyPr>
          <a:lstStyle/>
          <a:p>
            <a:r>
              <a:rPr lang="en-US" dirty="0" smtClean="0"/>
              <a:t>Basic problem is personalized matching of items to people or perhaps collections of items to collections of people</a:t>
            </a:r>
          </a:p>
          <a:p>
            <a:r>
              <a:rPr lang="en-US" b="1" dirty="0" smtClean="0"/>
              <a:t>People</a:t>
            </a:r>
            <a:r>
              <a:rPr lang="en-US" dirty="0" smtClean="0"/>
              <a:t> to </a:t>
            </a:r>
            <a:r>
              <a:rPr lang="en-US" b="1" dirty="0" smtClean="0"/>
              <a:t>products</a:t>
            </a:r>
            <a:r>
              <a:rPr lang="en-US" dirty="0" smtClean="0"/>
              <a:t>: Online and Offline Commerce</a:t>
            </a:r>
          </a:p>
          <a:p>
            <a:r>
              <a:rPr lang="en-US" b="1" dirty="0" smtClean="0"/>
              <a:t>People</a:t>
            </a:r>
            <a:r>
              <a:rPr lang="en-US" dirty="0" smtClean="0"/>
              <a:t> to </a:t>
            </a:r>
            <a:r>
              <a:rPr lang="en-US" b="1" dirty="0" smtClean="0"/>
              <a:t>People</a:t>
            </a:r>
            <a:r>
              <a:rPr lang="en-US" dirty="0" smtClean="0"/>
              <a:t>: Social Networking</a:t>
            </a:r>
          </a:p>
          <a:p>
            <a:r>
              <a:rPr lang="en-US" b="1" dirty="0" smtClean="0"/>
              <a:t>People</a:t>
            </a:r>
            <a:r>
              <a:rPr lang="en-US" dirty="0" smtClean="0"/>
              <a:t> to </a:t>
            </a:r>
            <a:r>
              <a:rPr lang="en-US" b="1" dirty="0" smtClean="0"/>
              <a:t>Jobs</a:t>
            </a:r>
            <a:r>
              <a:rPr lang="en-US" dirty="0" smtClean="0"/>
              <a:t> or </a:t>
            </a:r>
            <a:r>
              <a:rPr lang="en-US" b="1" dirty="0" smtClean="0"/>
              <a:t>Employers</a:t>
            </a:r>
            <a:r>
              <a:rPr lang="en-US" dirty="0" smtClean="0"/>
              <a:t>: Job Sites</a:t>
            </a:r>
          </a:p>
          <a:p>
            <a:r>
              <a:rPr lang="en-US" b="1" dirty="0" err="1" smtClean="0"/>
              <a:t>People+Queries</a:t>
            </a:r>
            <a:r>
              <a:rPr lang="en-US" b="1" dirty="0" smtClean="0"/>
              <a:t> </a:t>
            </a:r>
            <a:r>
              <a:rPr lang="en-US" dirty="0" smtClean="0"/>
              <a:t>to the </a:t>
            </a:r>
            <a:r>
              <a:rPr lang="en-US" b="1" dirty="0" smtClean="0"/>
              <a:t>Web</a:t>
            </a:r>
            <a:r>
              <a:rPr lang="en-US" dirty="0" smtClean="0"/>
              <a:t>: Information Retrieval (search as in Bing/Google)</a:t>
            </a:r>
            <a:endParaRPr lang="en-US" b="1" dirty="0"/>
          </a:p>
        </p:txBody>
      </p:sp>
    </p:spTree>
    <p:extLst>
      <p:ext uri="{BB962C8B-B14F-4D97-AF65-F5344CB8AC3E}">
        <p14:creationId xmlns:p14="http://schemas.microsoft.com/office/powerpoint/2010/main" val="963199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23381" cy="762000"/>
          </a:xfrm>
        </p:spPr>
        <p:txBody>
          <a:bodyPr>
            <a:noAutofit/>
          </a:bodyPr>
          <a:lstStyle/>
          <a:p>
            <a:r>
              <a:rPr lang="en-US" sz="3200" b="1" dirty="0"/>
              <a:t>http://en.wikipedia.org/wiki/Recommender_system</a:t>
            </a:r>
          </a:p>
        </p:txBody>
      </p:sp>
      <p:sp>
        <p:nvSpPr>
          <p:cNvPr id="3" name="Content Placeholder 2"/>
          <p:cNvSpPr>
            <a:spLocks noGrp="1"/>
          </p:cNvSpPr>
          <p:nvPr>
            <p:ph idx="1"/>
          </p:nvPr>
        </p:nvSpPr>
        <p:spPr>
          <a:xfrm>
            <a:off x="-13447" y="990600"/>
            <a:ext cx="9144000" cy="5486400"/>
          </a:xfrm>
        </p:spPr>
        <p:txBody>
          <a:bodyPr>
            <a:normAutofit fontScale="70000" lnSpcReduction="20000"/>
          </a:bodyPr>
          <a:lstStyle/>
          <a:p>
            <a:r>
              <a:rPr lang="en-US" dirty="0"/>
              <a:t>When viewing a product on </a:t>
            </a:r>
            <a:r>
              <a:rPr lang="en-US" b="1" dirty="0"/>
              <a:t>Amazon.com</a:t>
            </a:r>
            <a:r>
              <a:rPr lang="en-US" dirty="0"/>
              <a:t>, the store will recommend additional items based on a matrix of what other shoppers bought along with the currently selected item</a:t>
            </a:r>
            <a:r>
              <a:rPr lang="en-US" dirty="0" smtClean="0"/>
              <a:t>.</a:t>
            </a:r>
            <a:endParaRPr lang="en-US" dirty="0"/>
          </a:p>
          <a:p>
            <a:r>
              <a:rPr lang="en-US" b="1" dirty="0" smtClean="0"/>
              <a:t>Pandora</a:t>
            </a:r>
            <a:r>
              <a:rPr lang="en-US" dirty="0" smtClean="0"/>
              <a:t> </a:t>
            </a:r>
            <a:r>
              <a:rPr lang="en-US" dirty="0"/>
              <a:t>uses the properties of a song or artist (a subset of the 400 attributes provided by the Music Genome Project) in order to seed a "station" that plays music with similar properties. User feedback is used to refine the station's results, deemphasizing certain attributes when a user "dislikes" a particular song and emphasizing other attributes when a user "likes" a song. This is an example of a content-based </a:t>
            </a:r>
            <a:r>
              <a:rPr lang="en-US" dirty="0" smtClean="0"/>
              <a:t>recommender system.</a:t>
            </a:r>
            <a:endParaRPr lang="en-US" dirty="0"/>
          </a:p>
          <a:p>
            <a:r>
              <a:rPr lang="en-US" b="1" dirty="0"/>
              <a:t>Last.fm </a:t>
            </a:r>
            <a:r>
              <a:rPr lang="en-US" dirty="0"/>
              <a:t>creates a "station" of recommended songs by observing what bands and individual tracks that the user has listened to on a regular basis and comparing those against the listening behavior of other users. Last.fm will play tracks that do not appear in the user's library, but are often played by other users with similar interests. As this approach leverages the behavior of users, it is an example of a collaborative filtering technique</a:t>
            </a:r>
            <a:r>
              <a:rPr lang="en-US" dirty="0" smtClean="0"/>
              <a:t>.</a:t>
            </a:r>
            <a:endParaRPr lang="en-US" dirty="0"/>
          </a:p>
          <a:p>
            <a:r>
              <a:rPr lang="en-US" b="1" dirty="0"/>
              <a:t>Netflix</a:t>
            </a:r>
            <a:r>
              <a:rPr lang="en-US" dirty="0"/>
              <a:t> offers predictions of movies that a user might like to watch based on the user's previous ratings and watching habits (as compared to the behavior of other users), also taking into account the characteristics (such as the genre) of the film.</a:t>
            </a:r>
          </a:p>
        </p:txBody>
      </p:sp>
    </p:spTree>
    <p:extLst>
      <p:ext uri="{BB962C8B-B14F-4D97-AF65-F5344CB8AC3E}">
        <p14:creationId xmlns:p14="http://schemas.microsoft.com/office/powerpoint/2010/main" val="4218950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mtClean="0"/>
              <a:t>The Google News personalization engine</a:t>
            </a:r>
            <a:endParaRPr lang="en-US"/>
          </a:p>
        </p:txBody>
      </p:sp>
      <p:pic>
        <p:nvPicPr>
          <p:cNvPr id="4" name="Inhaltsplatzhalt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3732" y="1340768"/>
            <a:ext cx="7866700" cy="4525963"/>
          </a:xfrm>
        </p:spPr>
      </p:pic>
      <p:sp>
        <p:nvSpPr>
          <p:cNvPr id="5" name="Rectangle 4"/>
          <p:cNvSpPr/>
          <p:nvPr/>
        </p:nvSpPr>
        <p:spPr>
          <a:xfrm>
            <a:off x="0" y="6248400"/>
            <a:ext cx="7848600" cy="369332"/>
          </a:xfrm>
          <a:prstGeom prst="rect">
            <a:avLst/>
          </a:prstGeom>
        </p:spPr>
        <p:txBody>
          <a:bodyPr wrap="square">
            <a:spAutoFit/>
          </a:bodyPr>
          <a:lstStyle/>
          <a:p>
            <a:r>
              <a:rPr lang="en-US" dirty="0">
                <a:hlinkClick r:id="rId4"/>
              </a:rPr>
              <a:t>http://</a:t>
            </a:r>
            <a:r>
              <a:rPr lang="en-US" dirty="0" smtClean="0">
                <a:hlinkClick r:id="rId4"/>
              </a:rPr>
              <a:t>recommenderbook.net/teaching-material/slides</a:t>
            </a:r>
            <a:r>
              <a:rPr lang="en-US" dirty="0" smtClean="0"/>
              <a:t> Chapter 2</a:t>
            </a:r>
            <a:endParaRPr lang="en-US" dirty="0"/>
          </a:p>
        </p:txBody>
      </p:sp>
    </p:spTree>
    <p:extLst>
      <p:ext uri="{BB962C8B-B14F-4D97-AF65-F5344CB8AC3E}">
        <p14:creationId xmlns:p14="http://schemas.microsoft.com/office/powerpoint/2010/main" val="2120759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Google News portal (1)</a:t>
            </a:r>
            <a:endParaRPr lang="en-US"/>
          </a:p>
        </p:txBody>
      </p:sp>
      <p:sp>
        <p:nvSpPr>
          <p:cNvPr id="3" name="Inhaltsplatzhalter 2"/>
          <p:cNvSpPr>
            <a:spLocks noGrp="1"/>
          </p:cNvSpPr>
          <p:nvPr>
            <p:ph idx="1"/>
          </p:nvPr>
        </p:nvSpPr>
        <p:spPr/>
        <p:txBody>
          <a:bodyPr>
            <a:normAutofit fontScale="77500" lnSpcReduction="20000"/>
          </a:bodyPr>
          <a:lstStyle/>
          <a:p>
            <a:r>
              <a:rPr lang="en-US" smtClean="0"/>
              <a:t>Aggregates news articles from several thousand sources</a:t>
            </a:r>
          </a:p>
          <a:p>
            <a:r>
              <a:rPr lang="en-US" smtClean="0"/>
              <a:t>Displays them to signed-in users in a personalized way</a:t>
            </a:r>
          </a:p>
          <a:p>
            <a:r>
              <a:rPr lang="en-US" smtClean="0"/>
              <a:t>Collaborative recommendation approach based on</a:t>
            </a:r>
          </a:p>
          <a:p>
            <a:pPr lvl="1"/>
            <a:r>
              <a:rPr lang="en-US" smtClean="0"/>
              <a:t>the click history of the active user and</a:t>
            </a:r>
          </a:p>
          <a:p>
            <a:pPr lvl="1"/>
            <a:r>
              <a:rPr lang="en-US" smtClean="0"/>
              <a:t>the history of the larger community</a:t>
            </a:r>
          </a:p>
          <a:p>
            <a:r>
              <a:rPr lang="en-US" smtClean="0"/>
              <a:t>Main challenges</a:t>
            </a:r>
          </a:p>
          <a:p>
            <a:pPr lvl="1"/>
            <a:r>
              <a:rPr lang="en-US" smtClean="0"/>
              <a:t>Vast number of articles and users</a:t>
            </a:r>
          </a:p>
          <a:p>
            <a:pPr lvl="1"/>
            <a:r>
              <a:rPr lang="en-US" smtClean="0"/>
              <a:t>Generate recommendation list in real time (at most one second)</a:t>
            </a:r>
          </a:p>
          <a:p>
            <a:pPr lvl="1"/>
            <a:r>
              <a:rPr lang="en-US" smtClean="0"/>
              <a:t>Constant stream of new items</a:t>
            </a:r>
          </a:p>
          <a:p>
            <a:pPr lvl="1"/>
            <a:r>
              <a:rPr lang="en-US" smtClean="0"/>
              <a:t>Immediately react to user interaction</a:t>
            </a:r>
          </a:p>
          <a:p>
            <a:r>
              <a:rPr lang="en-US" smtClean="0"/>
              <a:t>Significant efforts with respect to algorithms, engineering, and parallelization are required</a:t>
            </a:r>
          </a:p>
        </p:txBody>
      </p:sp>
      <p:sp>
        <p:nvSpPr>
          <p:cNvPr id="4" name="Rectangle 3"/>
          <p:cNvSpPr/>
          <p:nvPr/>
        </p:nvSpPr>
        <p:spPr>
          <a:xfrm>
            <a:off x="0" y="6248400"/>
            <a:ext cx="7848600" cy="369332"/>
          </a:xfrm>
          <a:prstGeom prst="rect">
            <a:avLst/>
          </a:prstGeom>
        </p:spPr>
        <p:txBody>
          <a:bodyPr wrap="square">
            <a:spAutoFit/>
          </a:bodyPr>
          <a:lstStyle/>
          <a:p>
            <a:r>
              <a:rPr lang="en-US" dirty="0">
                <a:hlinkClick r:id="rId3"/>
              </a:rPr>
              <a:t>http://</a:t>
            </a:r>
            <a:r>
              <a:rPr lang="en-US" dirty="0" smtClean="0">
                <a:hlinkClick r:id="rId3"/>
              </a:rPr>
              <a:t>recommenderbook.net/teaching-material/slides</a:t>
            </a:r>
            <a:r>
              <a:rPr lang="en-US" dirty="0" smtClean="0"/>
              <a:t> Chapter 2</a:t>
            </a:r>
            <a:endParaRPr lang="en-US" dirty="0"/>
          </a:p>
        </p:txBody>
      </p:sp>
    </p:spTree>
    <p:extLst>
      <p:ext uri="{BB962C8B-B14F-4D97-AF65-F5344CB8AC3E}">
        <p14:creationId xmlns:p14="http://schemas.microsoft.com/office/powerpoint/2010/main" val="42080664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Google News portal (2)</a:t>
            </a:r>
            <a:endParaRPr lang="en-US"/>
          </a:p>
        </p:txBody>
      </p:sp>
      <p:sp>
        <p:nvSpPr>
          <p:cNvPr id="3" name="Inhaltsplatzhalter 2"/>
          <p:cNvSpPr>
            <a:spLocks noGrp="1"/>
          </p:cNvSpPr>
          <p:nvPr>
            <p:ph idx="1"/>
          </p:nvPr>
        </p:nvSpPr>
        <p:spPr/>
        <p:txBody>
          <a:bodyPr>
            <a:normAutofit fontScale="77500" lnSpcReduction="20000"/>
          </a:bodyPr>
          <a:lstStyle/>
          <a:p>
            <a:r>
              <a:rPr lang="en-US" dirty="0" smtClean="0"/>
              <a:t>Pure memory-based approaches are not directly applicable and for model-based approaches, the problem of continuous model updates must be solved</a:t>
            </a:r>
          </a:p>
          <a:p>
            <a:r>
              <a:rPr lang="en-US" dirty="0" smtClean="0"/>
              <a:t>A combination of model- and memory-based techniques is used</a:t>
            </a:r>
          </a:p>
          <a:p>
            <a:r>
              <a:rPr lang="en-US" dirty="0" smtClean="0"/>
              <a:t>Model-based part: Two clustering techniques are used</a:t>
            </a:r>
          </a:p>
          <a:p>
            <a:pPr lvl="1"/>
            <a:r>
              <a:rPr lang="en-US" dirty="0" smtClean="0"/>
              <a:t>Probabilistic Latent Semantic Indexing (PLSI) as proposed by (Hofmann 2004)</a:t>
            </a:r>
          </a:p>
          <a:p>
            <a:pPr lvl="1"/>
            <a:r>
              <a:rPr lang="en-US" dirty="0" err="1" smtClean="0"/>
              <a:t>MinHash</a:t>
            </a:r>
            <a:r>
              <a:rPr lang="en-US" dirty="0" smtClean="0"/>
              <a:t> as a hashing method</a:t>
            </a:r>
          </a:p>
          <a:p>
            <a:r>
              <a:rPr lang="en-US" dirty="0" smtClean="0"/>
              <a:t>Memory-based part: Analyze story </a:t>
            </a:r>
            <a:r>
              <a:rPr lang="en-US" i="1" dirty="0" smtClean="0"/>
              <a:t>co-visits</a:t>
            </a:r>
            <a:r>
              <a:rPr lang="en-US" dirty="0" smtClean="0"/>
              <a:t> for dealing with new users</a:t>
            </a:r>
          </a:p>
          <a:p>
            <a:r>
              <a:rPr lang="en-US" dirty="0" smtClean="0"/>
              <a:t>Google's MapReduce technique is used for parallelization in order to make computation scalable</a:t>
            </a:r>
          </a:p>
        </p:txBody>
      </p:sp>
      <p:sp>
        <p:nvSpPr>
          <p:cNvPr id="4" name="Rectangle 3"/>
          <p:cNvSpPr/>
          <p:nvPr/>
        </p:nvSpPr>
        <p:spPr>
          <a:xfrm>
            <a:off x="0" y="6248400"/>
            <a:ext cx="7848600" cy="369332"/>
          </a:xfrm>
          <a:prstGeom prst="rect">
            <a:avLst/>
          </a:prstGeom>
        </p:spPr>
        <p:txBody>
          <a:bodyPr wrap="square">
            <a:spAutoFit/>
          </a:bodyPr>
          <a:lstStyle/>
          <a:p>
            <a:r>
              <a:rPr lang="en-US" dirty="0">
                <a:hlinkClick r:id="rId3"/>
              </a:rPr>
              <a:t>http://</a:t>
            </a:r>
            <a:r>
              <a:rPr lang="en-US" dirty="0" smtClean="0">
                <a:hlinkClick r:id="rId3"/>
              </a:rPr>
              <a:t>recommenderbook.net/teaching-material/slides</a:t>
            </a:r>
            <a:r>
              <a:rPr lang="en-US" dirty="0" smtClean="0"/>
              <a:t> Chapter 2</a:t>
            </a:r>
            <a:endParaRPr lang="en-US" dirty="0"/>
          </a:p>
        </p:txBody>
      </p:sp>
    </p:spTree>
    <p:extLst>
      <p:ext uri="{BB962C8B-B14F-4D97-AF65-F5344CB8AC3E}">
        <p14:creationId xmlns:p14="http://schemas.microsoft.com/office/powerpoint/2010/main" val="1698076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Markdown Optimization in Retail </a:t>
            </a:r>
            <a:endParaRPr lang="en-US" dirty="0"/>
          </a:p>
        </p:txBody>
      </p:sp>
      <p:sp>
        <p:nvSpPr>
          <p:cNvPr id="3" name="Content Placeholder 2"/>
          <p:cNvSpPr>
            <a:spLocks noGrp="1"/>
          </p:cNvSpPr>
          <p:nvPr>
            <p:ph idx="1"/>
          </p:nvPr>
        </p:nvSpPr>
        <p:spPr>
          <a:xfrm>
            <a:off x="381000" y="1124720"/>
            <a:ext cx="8305800" cy="3453574"/>
          </a:xfrm>
        </p:spPr>
        <p:txBody>
          <a:bodyPr/>
          <a:lstStyle/>
          <a:p>
            <a:pPr marL="0" indent="0">
              <a:buNone/>
            </a:pPr>
            <a:r>
              <a:rPr lang="en-US" sz="2200" dirty="0" smtClean="0"/>
              <a:t>Department stores and fashion retailers clear apparel inventory by reducing prices</a:t>
            </a:r>
          </a:p>
          <a:p>
            <a:pPr marL="461963" lvl="1" indent="0">
              <a:buNone/>
            </a:pPr>
            <a:r>
              <a:rPr lang="en-US" dirty="0" smtClean="0"/>
              <a:t>“What prices do we set through the end of the season to meet inventory goals and maximize revenue?”</a:t>
            </a:r>
          </a:p>
          <a:p>
            <a:pPr marL="0" indent="0">
              <a:buNone/>
            </a:pPr>
            <a:r>
              <a:rPr lang="en-US" dirty="0" smtClean="0"/>
              <a:t>In practice</a:t>
            </a:r>
          </a:p>
          <a:p>
            <a:pPr lvl="1"/>
            <a:r>
              <a:rPr lang="en-US" dirty="0" smtClean="0"/>
              <a:t>Traditional pricing is based on business rules—not models</a:t>
            </a:r>
          </a:p>
          <a:p>
            <a:pPr lvl="1"/>
            <a:r>
              <a:rPr lang="en-US" dirty="0" smtClean="0"/>
              <a:t>Customers respond to prices, promotions at product-store level</a:t>
            </a:r>
          </a:p>
          <a:p>
            <a:pPr lvl="1"/>
            <a:r>
              <a:rPr lang="en-US" dirty="0" smtClean="0"/>
              <a:t>Weekly decisions are made at store level </a:t>
            </a:r>
          </a:p>
          <a:p>
            <a:pPr lvl="1">
              <a:buNone/>
            </a:pPr>
            <a:endParaRPr lang="en-US" dirty="0" smtClean="0"/>
          </a:p>
        </p:txBody>
      </p:sp>
      <p:pic>
        <p:nvPicPr>
          <p:cNvPr id="4" name="Picture 3" descr="FurtherReductions_Large_v1_m56577569835166758.jpg"/>
          <p:cNvPicPr>
            <a:picLocks noChangeAspect="1"/>
          </p:cNvPicPr>
          <p:nvPr/>
        </p:nvPicPr>
        <p:blipFill>
          <a:blip r:embed="rId3" cstate="print"/>
          <a:stretch>
            <a:fillRect/>
          </a:stretch>
        </p:blipFill>
        <p:spPr>
          <a:xfrm>
            <a:off x="6285249" y="4383929"/>
            <a:ext cx="2088813" cy="1752600"/>
          </a:xfrm>
          <a:prstGeom prst="rect">
            <a:avLst/>
          </a:prstGeom>
        </p:spPr>
      </p:pic>
    </p:spTree>
    <p:extLst>
      <p:ext uri="{BB962C8B-B14F-4D97-AF65-F5344CB8AC3E}">
        <p14:creationId xmlns:p14="http://schemas.microsoft.com/office/powerpoint/2010/main" val="1803259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an Analytical Solution?</a:t>
            </a:r>
            <a:endParaRPr lang="en-US" dirty="0"/>
          </a:p>
        </p:txBody>
      </p:sp>
      <p:sp>
        <p:nvSpPr>
          <p:cNvPr id="3" name="Content Placeholder 2"/>
          <p:cNvSpPr>
            <a:spLocks noGrp="1"/>
          </p:cNvSpPr>
          <p:nvPr>
            <p:ph idx="1"/>
          </p:nvPr>
        </p:nvSpPr>
        <p:spPr>
          <a:xfrm>
            <a:off x="424296" y="1155047"/>
            <a:ext cx="8458200" cy="4602863"/>
          </a:xfrm>
        </p:spPr>
        <p:txBody>
          <a:bodyPr/>
          <a:lstStyle/>
          <a:p>
            <a:r>
              <a:rPr lang="en-US" sz="2200" dirty="0" smtClean="0"/>
              <a:t>Huge number of decisions</a:t>
            </a:r>
          </a:p>
          <a:p>
            <a:pPr lvl="1"/>
            <a:r>
              <a:rPr lang="en-US" dirty="0" smtClean="0"/>
              <a:t>50,000 products/store x 2,000 stores =  </a:t>
            </a:r>
            <a:r>
              <a:rPr lang="en-US" b="1" dirty="0" smtClean="0"/>
              <a:t>100,000,000 decisions!</a:t>
            </a:r>
          </a:p>
          <a:p>
            <a:r>
              <a:rPr lang="en-US" sz="2200" dirty="0" smtClean="0"/>
              <a:t>1.5 - 3 terabytes of weekly data for two-year moving window</a:t>
            </a:r>
          </a:p>
          <a:p>
            <a:pPr lvl="1"/>
            <a:r>
              <a:rPr lang="en-US" dirty="0" smtClean="0"/>
              <a:t>Number of units sold, price at point of sale, reference price</a:t>
            </a:r>
          </a:p>
          <a:p>
            <a:pPr lvl="1"/>
            <a:r>
              <a:rPr lang="en-US" dirty="0" smtClean="0"/>
              <a:t>Starting and ending inventory in each store</a:t>
            </a:r>
          </a:p>
          <a:p>
            <a:pPr lvl="1"/>
            <a:r>
              <a:rPr lang="en-US" dirty="0" smtClean="0"/>
              <a:t>Promotions, TV ads, circulars…</a:t>
            </a:r>
          </a:p>
          <a:p>
            <a:r>
              <a:rPr lang="en-US" sz="2200" dirty="0" smtClean="0"/>
              <a:t>Building blocks</a:t>
            </a:r>
          </a:p>
          <a:p>
            <a:pPr lvl="1"/>
            <a:r>
              <a:rPr lang="en-US" dirty="0" smtClean="0"/>
              <a:t>Statistical model for demand  </a:t>
            </a:r>
          </a:p>
          <a:p>
            <a:pPr lvl="1"/>
            <a:r>
              <a:rPr lang="en-US" dirty="0" smtClean="0"/>
              <a:t>Price optimization</a:t>
            </a:r>
          </a:p>
          <a:p>
            <a:endParaRPr lang="en-US" dirty="0" smtClean="0"/>
          </a:p>
          <a:p>
            <a:pPr lvl="1">
              <a:buNone/>
            </a:pPr>
            <a:endParaRPr lang="en-US" dirty="0"/>
          </a:p>
        </p:txBody>
      </p:sp>
      <p:pic>
        <p:nvPicPr>
          <p:cNvPr id="4" name="Picture 3" descr="scan0004.png"/>
          <p:cNvPicPr>
            <a:picLocks noChangeAspect="1"/>
          </p:cNvPicPr>
          <p:nvPr/>
        </p:nvPicPr>
        <p:blipFill>
          <a:blip r:embed="rId3" cstate="print"/>
          <a:stretch>
            <a:fillRect/>
          </a:stretch>
        </p:blipFill>
        <p:spPr>
          <a:xfrm>
            <a:off x="5943600" y="3774642"/>
            <a:ext cx="994522" cy="1985381"/>
          </a:xfrm>
          <a:prstGeom prst="rect">
            <a:avLst/>
          </a:prstGeom>
        </p:spPr>
      </p:pic>
      <p:pic>
        <p:nvPicPr>
          <p:cNvPr id="5" name="Picture 4" descr="scan0001.png"/>
          <p:cNvPicPr>
            <a:picLocks noChangeAspect="1"/>
          </p:cNvPicPr>
          <p:nvPr/>
        </p:nvPicPr>
        <p:blipFill>
          <a:blip r:embed="rId4" cstate="print"/>
          <a:stretch>
            <a:fillRect/>
          </a:stretch>
        </p:blipFill>
        <p:spPr>
          <a:xfrm>
            <a:off x="7162800" y="4062677"/>
            <a:ext cx="1066800" cy="2005589"/>
          </a:xfrm>
          <a:prstGeom prst="rect">
            <a:avLst/>
          </a:prstGeom>
        </p:spPr>
      </p:pic>
    </p:spTree>
    <p:extLst>
      <p:ext uri="{BB962C8B-B14F-4D97-AF65-F5344CB8AC3E}">
        <p14:creationId xmlns:p14="http://schemas.microsoft.com/office/powerpoint/2010/main" val="4213869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8&quot; unique_id=&quot;10002&quot;&gt;&lt;/object&gt;&lt;object type=&quot;2&quot; unique_id=&quot;10003&quot;&gt;&lt;object type=&quot;3&quot; unique_id=&quot;18812&quot;&gt;&lt;property id=&quot;20148&quot; value=&quot;5&quot;/&gt;&lt;property id=&quot;20300&quot; value=&quot;Slide 1 - &amp;quot;X-Informatics Case Study: e-Commerce and Life Style Informatics:  Recommender Systems II: Algorithms&amp;quot;&quot;/&gt;&lt;property id=&quot;20307&quot; value=&quot;436&quot;/&gt;&lt;/object&gt;&lt;object type=&quot;3&quot; unique_id=&quot;18816&quot;&gt;&lt;property id=&quot;20148&quot; value=&quot;5&quot;/&gt;&lt;property id=&quot;20300&quot; value=&quot;Slide 3 - &amp;quot;Overview of Problems&amp;quot;&quot;/&gt;&lt;property id=&quot;20307&quot; value=&quot;440&quot;/&gt;&lt;/object&gt;&lt;object type=&quot;3&quot; unique_id=&quot;32951&quot;&gt;&lt;property id=&quot;20148&quot; value=&quot;5&quot;/&gt;&lt;property id=&quot;20300&quot; value=&quot;Slide 5 - &amp;quot;The Google News personalization engine&amp;quot;&quot;/&gt;&lt;property id=&quot;20307&quot; value=&quot;463&quot;/&gt;&lt;/object&gt;&lt;object type=&quot;3&quot; unique_id=&quot;32952&quot;&gt;&lt;property id=&quot;20148&quot; value=&quot;5&quot;/&gt;&lt;property id=&quot;20300&quot; value=&quot;Slide 6 - &amp;quot;Google News portal (1)&amp;quot;&quot;/&gt;&lt;property id=&quot;20307&quot; value=&quot;464&quot;/&gt;&lt;/object&gt;&lt;object type=&quot;3&quot; unique_id=&quot;32953&quot;&gt;&lt;property id=&quot;20148&quot; value=&quot;5&quot;/&gt;&lt;property id=&quot;20300&quot; value=&quot;Slide 7 - &amp;quot;Google News portal (2)&amp;quot;&quot;/&gt;&lt;property id=&quot;20307&quot; value=&quot;465&quot;/&gt;&lt;/object&gt;&lt;object type=&quot;3&quot; unique_id=&quot;32954&quot;&gt;&lt;property id=&quot;20148&quot; value=&quot;5&quot;/&gt;&lt;property id=&quot;20300&quot; value=&quot;Slide 4 - &amp;quot;http://en.wikipedia.org/wiki/Recommender_system&amp;quot;&quot;/&gt;&lt;property id=&quot;20307&quot; value=&quot;466&quot;/&gt;&lt;/object&gt;&lt;object type=&quot;3&quot; unique_id=&quot;34346&quot;&gt;&lt;property id=&quot;20148&quot; value=&quot;5&quot;/&gt;&lt;property id=&quot;20300&quot; value=&quot;Slide 8 - &amp;quot;Example:  Markdown Optimization in Retail &amp;quot;&quot;/&gt;&lt;property id=&quot;20307&quot; value=&quot;498&quot;/&gt;&lt;/object&gt;&lt;object type=&quot;3&quot; unique_id=&quot;34347&quot;&gt;&lt;property id=&quot;20148&quot; value=&quot;5&quot;/&gt;&lt;property id=&quot;20300&quot; value=&quot;Slide 9 - &amp;quot;Why an Analytical Solution?&amp;quot;&quot;/&gt;&lt;property id=&quot;20307&quot; value=&quot;499&quot;/&gt;&lt;/object&gt;&lt;object type=&quot;3&quot; unique_id=&quot;34348&quot;&gt;&lt;property id=&quot;20148&quot; value=&quot;5&quot;/&gt;&lt;property id=&quot;20300&quot; value=&quot;Slide 10 - &amp;quot;Modeling Considerations&amp;quot;&quot;/&gt;&lt;property id=&quot;20307&quot; value=&quot;500&quot;/&gt;&lt;/object&gt;&lt;object type=&quot;3&quot; unique_id=&quot;34349&quot;&gt;&lt;property id=&quot;20148&quot; value=&quot;5&quot;/&gt;&lt;property id=&quot;20300&quot; value=&quot;Slide 11 - &amp;quot;Sparse, Noisy Data at Store-Product Level&amp;quot;&quot;/&gt;&lt;property id=&quot;20307&quot; value=&quot;501&quot;/&gt;&lt;/object&gt;&lt;object type=&quot;3&quot; unique_id=&quot;34350&quot;&gt;&lt;property id=&quot;20148&quot; value=&quot;5&quot;/&gt;&lt;property id=&quot;20300&quot; value=&quot;Slide 12 - &amp;quot;What Can You Do With this Data?&amp;quot;&quot;/&gt;&lt;property id=&quot;20307&quot; value=&quot;502&quot;/&gt;&lt;/object&gt;&lt;object type=&quot;3&quot; unique_id=&quot;34351&quot;&gt;&lt;property id=&quot;20148&quot; value=&quot;5&quot;/&gt;&lt;property id=&quot;20300&quot; value=&quot;Slide 13 - &amp;quot;Data Aggregated at Region Level&amp;quot;&quot;/&gt;&lt;property id=&quot;20307&quot; value=&quot;503&quot;/&gt;&lt;/object&gt;&lt;object type=&quot;3&quot; unique_id=&quot;134316&quot;&gt;&lt;property id=&quot;20148&quot; value=&quot;5&quot;/&gt;&lt;property id=&quot;20300&quot; value=&quot;Slide 2&quot;/&gt;&lt;property id=&quot;20307&quot; value=&quot;509&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xternal Audiences Template">
  <a:themeElements>
    <a:clrScheme name="SAS_2010_Template">
      <a:dk1>
        <a:srgbClr val="000000"/>
      </a:dk1>
      <a:lt1>
        <a:srgbClr val="FFFFFF"/>
      </a:lt1>
      <a:dk2>
        <a:srgbClr val="282828"/>
      </a:dk2>
      <a:lt2>
        <a:srgbClr val="808080"/>
      </a:lt2>
      <a:accent1>
        <a:srgbClr val="007DC3"/>
      </a:accent1>
      <a:accent2>
        <a:srgbClr val="00539B"/>
      </a:accent2>
      <a:accent3>
        <a:srgbClr val="003B76"/>
      </a:accent3>
      <a:accent4>
        <a:srgbClr val="97C0E6"/>
      </a:accent4>
      <a:accent5>
        <a:srgbClr val="B0B7BB"/>
      </a:accent5>
      <a:accent6>
        <a:srgbClr val="FF8817"/>
      </a:accent6>
      <a:hlink>
        <a:srgbClr val="007DC3"/>
      </a:hlink>
      <a:folHlink>
        <a:srgbClr val="BCBCBC"/>
      </a:folHlink>
    </a:clrScheme>
    <a:fontScheme name="SAS_Presentation_Template_External_Audiences">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defRPr kumimoji="0" sz="1400" b="0" i="0" u="none" strike="noStrike" cap="none" normalizeH="0" baseline="0" smtClean="0">
            <a:ln>
              <a:noFill/>
            </a:ln>
            <a:solidFill>
              <a:srgbClr val="292929"/>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defRPr kumimoji="0" lang="en-US" sz="1400" b="0" i="0" u="none" strike="noStrike" cap="none" normalizeH="0" baseline="0" smtClean="0">
            <a:ln>
              <a:noFill/>
            </a:ln>
            <a:solidFill>
              <a:srgbClr val="292929"/>
            </a:solidFill>
            <a:effectLst/>
            <a:latin typeface="Arial" charset="0"/>
          </a:defRPr>
        </a:defPPr>
      </a:lstStyle>
    </a:lnDef>
  </a:objectDefaults>
  <a:extraClrSchemeLst>
    <a:extraClrScheme>
      <a:clrScheme name="SAS_Presentation_Template_External_Audiences 2">
        <a:dk1>
          <a:srgbClr val="000000"/>
        </a:dk1>
        <a:lt1>
          <a:srgbClr val="FFFFFF"/>
        </a:lt1>
        <a:dk2>
          <a:srgbClr val="282828"/>
        </a:dk2>
        <a:lt2>
          <a:srgbClr val="808080"/>
        </a:lt2>
        <a:accent1>
          <a:srgbClr val="007DC3"/>
        </a:accent1>
        <a:accent2>
          <a:srgbClr val="00539B"/>
        </a:accent2>
        <a:accent3>
          <a:srgbClr val="003B76"/>
        </a:accent3>
        <a:accent4>
          <a:srgbClr val="97C0E6"/>
        </a:accent4>
        <a:accent5>
          <a:srgbClr val="B0B7BB"/>
        </a:accent5>
        <a:accent6>
          <a:srgbClr val="FF8817"/>
        </a:accent6>
        <a:hlink>
          <a:srgbClr val="007DC3"/>
        </a:hlink>
        <a:folHlink>
          <a:srgbClr val="BCBCB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7_habv">
  <a:themeElements>
    <a:clrScheme name="17_habv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7_habv">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17_habv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7_habv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7_habv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7_habv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7_habv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7_habv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7_habv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7_habv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7_habv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7_habv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7_habv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7_habv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8_habv">
  <a:themeElements>
    <a:clrScheme name="17_habv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7_habv">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17_habv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7_habv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7_habv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7_habv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7_habv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7_habv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7_habv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7_habv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7_habv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7_habv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7_habv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7_habv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9_habv">
  <a:themeElements>
    <a:clrScheme name="17_habv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7_habv">
      <a:majorFont>
        <a:latin typeface="Verdana"/>
        <a:ea typeface=""/>
        <a:cs typeface=""/>
      </a:majorFont>
      <a:minorFont>
        <a:latin typeface="Verdan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17_habv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7_habv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7_habv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7_habv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7_habv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7_habv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7_habv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7_habv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7_habv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7_habv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7_habv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7_habv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6111</TotalTime>
  <Words>858</Words>
  <Application>Microsoft Office PowerPoint</Application>
  <PresentationFormat>On-screen Show (4:3)</PresentationFormat>
  <Paragraphs>121</Paragraphs>
  <Slides>13</Slides>
  <Notes>7</Notes>
  <HiddenSlides>0</HiddenSlides>
  <MMClips>0</MMClips>
  <ScaleCrop>false</ScaleCrop>
  <HeadingPairs>
    <vt:vector size="4" baseType="variant">
      <vt:variant>
        <vt:lpstr>Theme</vt:lpstr>
      </vt:variant>
      <vt:variant>
        <vt:i4>6</vt:i4>
      </vt:variant>
      <vt:variant>
        <vt:lpstr>Slide Titles</vt:lpstr>
      </vt:variant>
      <vt:variant>
        <vt:i4>13</vt:i4>
      </vt:variant>
    </vt:vector>
  </HeadingPairs>
  <TitlesOfParts>
    <vt:vector size="19" baseType="lpstr">
      <vt:lpstr>Office Theme</vt:lpstr>
      <vt:lpstr>External Audiences Template</vt:lpstr>
      <vt:lpstr>Custom Design</vt:lpstr>
      <vt:lpstr>17_habv</vt:lpstr>
      <vt:lpstr>18_habv</vt:lpstr>
      <vt:lpstr>19_habv</vt:lpstr>
      <vt:lpstr>X-Informatics Case Study: e-Commerce and Life Style Informatics:  Recommender Systems II: Algorithms</vt:lpstr>
      <vt:lpstr>PowerPoint Presentation</vt:lpstr>
      <vt:lpstr>Overview of Problems</vt:lpstr>
      <vt:lpstr>http://en.wikipedia.org/wiki/Recommender_system</vt:lpstr>
      <vt:lpstr>The Google News personalization engine</vt:lpstr>
      <vt:lpstr>Google News portal (1)</vt:lpstr>
      <vt:lpstr>Google News portal (2)</vt:lpstr>
      <vt:lpstr>Example:  Markdown Optimization in Retail </vt:lpstr>
      <vt:lpstr>Why an Analytical Solution?</vt:lpstr>
      <vt:lpstr>Modeling Considerations</vt:lpstr>
      <vt:lpstr>Sparse, Noisy Data at Store-Product Level</vt:lpstr>
      <vt:lpstr>What Can You Do With this Data?</vt:lpstr>
      <vt:lpstr>Data Aggregated at Region Level</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Geoffrey Fox</dc:creator>
  <cp:lastModifiedBy>Wiggins, Thomas Bruce</cp:lastModifiedBy>
  <cp:revision>159</cp:revision>
  <dcterms:created xsi:type="dcterms:W3CDTF">2013-01-02T02:10:56Z</dcterms:created>
  <dcterms:modified xsi:type="dcterms:W3CDTF">2013-07-01T20:57:33Z</dcterms:modified>
</cp:coreProperties>
</file>